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 id="2147483786" r:id="rId5"/>
    <p:sldMasterId id="2147483798" r:id="rId6"/>
    <p:sldMasterId id="2147483810" r:id="rId7"/>
  </p:sldMasterIdLst>
  <p:notesMasterIdLst>
    <p:notesMasterId r:id="rId17"/>
  </p:notesMasterIdLst>
  <p:handoutMasterIdLst>
    <p:handoutMasterId r:id="rId18"/>
  </p:handoutMasterIdLst>
  <p:sldIdLst>
    <p:sldId id="324" r:id="rId8"/>
    <p:sldId id="260" r:id="rId9"/>
    <p:sldId id="371" r:id="rId10"/>
    <p:sldId id="364" r:id="rId11"/>
    <p:sldId id="369" r:id="rId12"/>
    <p:sldId id="366" r:id="rId13"/>
    <p:sldId id="372" r:id="rId14"/>
    <p:sldId id="370" r:id="rId15"/>
    <p:sldId id="272" r:id="rId16"/>
  </p:sldIdLst>
  <p:sldSz cx="1219835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2">
          <p15:clr>
            <a:srgbClr val="A4A3A4"/>
          </p15:clr>
        </p15:guide>
        <p15:guide id="2" orient="horz" pos="754">
          <p15:clr>
            <a:srgbClr val="A4A3A4"/>
          </p15:clr>
        </p15:guide>
        <p15:guide id="3" orient="horz" pos="3881">
          <p15:clr>
            <a:srgbClr val="A4A3A4"/>
          </p15:clr>
        </p15:guide>
        <p15:guide id="4" orient="horz" pos="830">
          <p15:clr>
            <a:srgbClr val="A4A3A4"/>
          </p15:clr>
        </p15:guide>
        <p15:guide id="5" orient="horz" pos="126">
          <p15:clr>
            <a:srgbClr val="A4A3A4"/>
          </p15:clr>
        </p15:guide>
        <p15:guide id="6" orient="horz" pos="1258">
          <p15:clr>
            <a:srgbClr val="A4A3A4"/>
          </p15:clr>
        </p15:guide>
        <p15:guide id="7" orient="horz" pos="388">
          <p15:clr>
            <a:srgbClr val="A4A3A4"/>
          </p15:clr>
        </p15:guide>
        <p15:guide id="8" orient="horz" pos="4192">
          <p15:clr>
            <a:srgbClr val="A4A3A4"/>
          </p15:clr>
        </p15:guide>
        <p15:guide id="9" orient="horz" pos="4077">
          <p15:clr>
            <a:srgbClr val="A4A3A4"/>
          </p15:clr>
        </p15:guide>
        <p15:guide id="10" pos="4064">
          <p15:clr>
            <a:srgbClr val="A4A3A4"/>
          </p15:clr>
        </p15:guide>
        <p15:guide id="11" pos="1591">
          <p15:clr>
            <a:srgbClr val="A4A3A4"/>
          </p15:clr>
        </p15:guide>
        <p15:guide id="12" pos="7299">
          <p15:clr>
            <a:srgbClr val="A4A3A4"/>
          </p15:clr>
        </p15:guide>
        <p15:guide id="13" pos="3905">
          <p15:clr>
            <a:srgbClr val="A4A3A4"/>
          </p15:clr>
        </p15:guide>
        <p15:guide id="14" pos="418">
          <p15:clr>
            <a:srgbClr val="A4A3A4"/>
          </p15:clr>
        </p15:guide>
      </p15:sldGuideLst>
    </p:ext>
    <p:ext uri="{2D200454-40CA-4A62-9FC3-DE9A4176ACB9}">
      <p15:notesGuideLst xmlns:p15="http://schemas.microsoft.com/office/powerpoint/2012/main">
        <p15:guide id="1" orient="horz" pos="3225" userDrawn="1">
          <p15:clr>
            <a:srgbClr val="A4A3A4"/>
          </p15:clr>
        </p15:guide>
        <p15:guide id="2" pos="223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enz Sondergeld" initials="LS" lastIdx="5" clrIdx="0"/>
  <p:cmAuthor id="2" name="Klaus Karch" initials="KK" lastIdx="1" clrIdx="1">
    <p:extLst>
      <p:ext uri="{19B8F6BF-5375-455C-9EA6-DF929625EA0E}">
        <p15:presenceInfo xmlns:p15="http://schemas.microsoft.com/office/powerpoint/2012/main" userId="59cf52eb36335e8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F3D6"/>
    <a:srgbClr val="FFFFFF"/>
    <a:srgbClr val="0E5052"/>
    <a:srgbClr val="47D77E"/>
    <a:srgbClr val="646464"/>
    <a:srgbClr val="808080"/>
    <a:srgbClr val="00339A"/>
    <a:srgbClr val="00A3AE"/>
    <a:srgbClr val="FF0090"/>
    <a:srgbClr val="FFE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D1C53B-AC8E-419B-A78D-2DBD8DD78CC3}" v="17" dt="2021-12-16T21:32:54.457"/>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71" autoAdjust="0"/>
    <p:restoredTop sz="96978" autoAdjust="0"/>
  </p:normalViewPr>
  <p:slideViewPr>
    <p:cSldViewPr snapToGrid="0" snapToObjects="1" showGuides="1">
      <p:cViewPr varScale="1">
        <p:scale>
          <a:sx n="111" d="100"/>
          <a:sy n="111" d="100"/>
        </p:scale>
        <p:origin x="696" y="96"/>
      </p:cViewPr>
      <p:guideLst>
        <p:guide orient="horz" pos="3122"/>
        <p:guide orient="horz" pos="754"/>
        <p:guide orient="horz" pos="3881"/>
        <p:guide orient="horz" pos="830"/>
        <p:guide orient="horz" pos="126"/>
        <p:guide orient="horz" pos="1258"/>
        <p:guide orient="horz" pos="388"/>
        <p:guide orient="horz" pos="4192"/>
        <p:guide orient="horz" pos="4077"/>
        <p:guide pos="4064"/>
        <p:guide pos="1591"/>
        <p:guide pos="7299"/>
        <p:guide pos="3905"/>
        <p:guide pos="41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0" d="100"/>
          <a:sy n="80" d="100"/>
        </p:scale>
        <p:origin x="-2004" y="-96"/>
      </p:cViewPr>
      <p:guideLst>
        <p:guide orient="horz" pos="3225"/>
        <p:guide pos="223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enz Sondergeld" userId="314fa968-607a-4d34-b215-e1ddbf6d946b" providerId="ADAL" clId="{2AB5EF76-D6B4-4628-A5E2-36C96B93A634}"/>
    <pc:docChg chg="undo custSel modSld">
      <pc:chgData name="Lorenz Sondergeld" userId="314fa968-607a-4d34-b215-e1ddbf6d946b" providerId="ADAL" clId="{2AB5EF76-D6B4-4628-A5E2-36C96B93A634}" dt="2021-12-10T22:45:06.612" v="80" actId="478"/>
      <pc:docMkLst>
        <pc:docMk/>
      </pc:docMkLst>
      <pc:sldChg chg="modSp mod">
        <pc:chgData name="Lorenz Sondergeld" userId="314fa968-607a-4d34-b215-e1ddbf6d946b" providerId="ADAL" clId="{2AB5EF76-D6B4-4628-A5E2-36C96B93A634}" dt="2021-12-10T22:26:39.676" v="51" actId="20577"/>
        <pc:sldMkLst>
          <pc:docMk/>
          <pc:sldMk cId="3350040475" sldId="260"/>
        </pc:sldMkLst>
        <pc:spChg chg="mod">
          <ac:chgData name="Lorenz Sondergeld" userId="314fa968-607a-4d34-b215-e1ddbf6d946b" providerId="ADAL" clId="{2AB5EF76-D6B4-4628-A5E2-36C96B93A634}" dt="2021-12-10T22:23:10.698" v="16" actId="20577"/>
          <ac:spMkLst>
            <pc:docMk/>
            <pc:sldMk cId="3350040475" sldId="260"/>
            <ac:spMk id="6" creationId="{00000000-0000-0000-0000-000000000000}"/>
          </ac:spMkLst>
        </pc:spChg>
        <pc:spChg chg="mod">
          <ac:chgData name="Lorenz Sondergeld" userId="314fa968-607a-4d34-b215-e1ddbf6d946b" providerId="ADAL" clId="{2AB5EF76-D6B4-4628-A5E2-36C96B93A634}" dt="2021-12-10T22:26:39.676" v="51" actId="20577"/>
          <ac:spMkLst>
            <pc:docMk/>
            <pc:sldMk cId="3350040475" sldId="260"/>
            <ac:spMk id="13" creationId="{67F3FB2A-995F-4D61-893C-D7FE5BFDD674}"/>
          </ac:spMkLst>
        </pc:spChg>
      </pc:sldChg>
      <pc:sldChg chg="modSp mod">
        <pc:chgData name="Lorenz Sondergeld" userId="314fa968-607a-4d34-b215-e1ddbf6d946b" providerId="ADAL" clId="{2AB5EF76-D6B4-4628-A5E2-36C96B93A634}" dt="2021-12-10T01:04:31.659" v="9" actId="20577"/>
        <pc:sldMkLst>
          <pc:docMk/>
          <pc:sldMk cId="157761912" sldId="364"/>
        </pc:sldMkLst>
        <pc:spChg chg="mod">
          <ac:chgData name="Lorenz Sondergeld" userId="314fa968-607a-4d34-b215-e1ddbf6d946b" providerId="ADAL" clId="{2AB5EF76-D6B4-4628-A5E2-36C96B93A634}" dt="2021-12-10T01:04:31.659" v="9" actId="20577"/>
          <ac:spMkLst>
            <pc:docMk/>
            <pc:sldMk cId="157761912" sldId="364"/>
            <ac:spMk id="3" creationId="{4B2B4085-062C-4734-A45A-99BA66C30F96}"/>
          </ac:spMkLst>
        </pc:spChg>
      </pc:sldChg>
      <pc:sldChg chg="modSp mod">
        <pc:chgData name="Lorenz Sondergeld" userId="314fa968-607a-4d34-b215-e1ddbf6d946b" providerId="ADAL" clId="{2AB5EF76-D6B4-4628-A5E2-36C96B93A634}" dt="2021-12-10T22:32:11.917" v="61" actId="20577"/>
        <pc:sldMkLst>
          <pc:docMk/>
          <pc:sldMk cId="2201377950" sldId="366"/>
        </pc:sldMkLst>
        <pc:spChg chg="mod">
          <ac:chgData name="Lorenz Sondergeld" userId="314fa968-607a-4d34-b215-e1ddbf6d946b" providerId="ADAL" clId="{2AB5EF76-D6B4-4628-A5E2-36C96B93A634}" dt="2021-12-10T22:32:11.917" v="61" actId="20577"/>
          <ac:spMkLst>
            <pc:docMk/>
            <pc:sldMk cId="2201377950" sldId="366"/>
            <ac:spMk id="20" creationId="{AB521596-E509-4322-A4CB-FD5F9B5C95A9}"/>
          </ac:spMkLst>
        </pc:spChg>
      </pc:sldChg>
      <pc:sldChg chg="addSp delSp modSp mod">
        <pc:chgData name="Lorenz Sondergeld" userId="314fa968-607a-4d34-b215-e1ddbf6d946b" providerId="ADAL" clId="{2AB5EF76-D6B4-4628-A5E2-36C96B93A634}" dt="2021-12-10T22:45:06.612" v="80" actId="478"/>
        <pc:sldMkLst>
          <pc:docMk/>
          <pc:sldMk cId="350205602" sldId="369"/>
        </pc:sldMkLst>
        <pc:spChg chg="mod">
          <ac:chgData name="Lorenz Sondergeld" userId="314fa968-607a-4d34-b215-e1ddbf6d946b" providerId="ADAL" clId="{2AB5EF76-D6B4-4628-A5E2-36C96B93A634}" dt="2021-12-10T00:50:45.770" v="6" actId="20577"/>
          <ac:spMkLst>
            <pc:docMk/>
            <pc:sldMk cId="350205602" sldId="369"/>
            <ac:spMk id="3" creationId="{4B2B4085-062C-4734-A45A-99BA66C30F96}"/>
          </ac:spMkLst>
        </pc:spChg>
        <pc:spChg chg="add del mod">
          <ac:chgData name="Lorenz Sondergeld" userId="314fa968-607a-4d34-b215-e1ddbf6d946b" providerId="ADAL" clId="{2AB5EF76-D6B4-4628-A5E2-36C96B93A634}" dt="2021-12-10T22:45:06.612" v="80" actId="478"/>
          <ac:spMkLst>
            <pc:docMk/>
            <pc:sldMk cId="350205602" sldId="369"/>
            <ac:spMk id="10" creationId="{E38513A1-8260-407C-87D2-FC45231B2D44}"/>
          </ac:spMkLst>
        </pc:spChg>
      </pc:sldChg>
      <pc:sldChg chg="modSp mod">
        <pc:chgData name="Lorenz Sondergeld" userId="314fa968-607a-4d34-b215-e1ddbf6d946b" providerId="ADAL" clId="{2AB5EF76-D6B4-4628-A5E2-36C96B93A634}" dt="2021-12-10T22:27:32.197" v="59" actId="20577"/>
        <pc:sldMkLst>
          <pc:docMk/>
          <pc:sldMk cId="1853182309" sldId="370"/>
        </pc:sldMkLst>
        <pc:spChg chg="mod">
          <ac:chgData name="Lorenz Sondergeld" userId="314fa968-607a-4d34-b215-e1ddbf6d946b" providerId="ADAL" clId="{2AB5EF76-D6B4-4628-A5E2-36C96B93A634}" dt="2021-12-10T22:27:32.197" v="59" actId="20577"/>
          <ac:spMkLst>
            <pc:docMk/>
            <pc:sldMk cId="1853182309" sldId="370"/>
            <ac:spMk id="3" creationId="{4B2B4085-062C-4734-A45A-99BA66C30F96}"/>
          </ac:spMkLst>
        </pc:spChg>
        <pc:spChg chg="mod">
          <ac:chgData name="Lorenz Sondergeld" userId="314fa968-607a-4d34-b215-e1ddbf6d946b" providerId="ADAL" clId="{2AB5EF76-D6B4-4628-A5E2-36C96B93A634}" dt="2021-12-10T22:27:05.284" v="57" actId="20577"/>
          <ac:spMkLst>
            <pc:docMk/>
            <pc:sldMk cId="1853182309" sldId="370"/>
            <ac:spMk id="10" creationId="{61D3A34B-A2B8-47DD-A6E4-9C4DF658C1D5}"/>
          </ac:spMkLst>
        </pc:spChg>
      </pc:sldChg>
    </pc:docChg>
  </pc:docChgLst>
  <pc:docChgLst>
    <pc:chgData name="Lorenz Sondergeld" userId="314fa968-607a-4d34-b215-e1ddbf6d946b" providerId="ADAL" clId="{171BD5CE-8697-40E1-BEE0-112BBB0D7AFF}"/>
    <pc:docChg chg="undo redo custSel addSld delSld modSld sldOrd">
      <pc:chgData name="Lorenz Sondergeld" userId="314fa968-607a-4d34-b215-e1ddbf6d946b" providerId="ADAL" clId="{171BD5CE-8697-40E1-BEE0-112BBB0D7AFF}" dt="2021-09-23T00:38:33.825" v="3065"/>
      <pc:docMkLst>
        <pc:docMk/>
      </pc:docMkLst>
      <pc:sldChg chg="delSp mod">
        <pc:chgData name="Lorenz Sondergeld" userId="314fa968-607a-4d34-b215-e1ddbf6d946b" providerId="ADAL" clId="{171BD5CE-8697-40E1-BEE0-112BBB0D7AFF}" dt="2021-09-14T22:37:14.738" v="1259" actId="478"/>
        <pc:sldMkLst>
          <pc:docMk/>
          <pc:sldMk cId="3098807734" sldId="324"/>
        </pc:sldMkLst>
        <pc:picChg chg="del">
          <ac:chgData name="Lorenz Sondergeld" userId="314fa968-607a-4d34-b215-e1ddbf6d946b" providerId="ADAL" clId="{171BD5CE-8697-40E1-BEE0-112BBB0D7AFF}" dt="2021-09-14T22:37:14.738" v="1259" actId="478"/>
          <ac:picMkLst>
            <pc:docMk/>
            <pc:sldMk cId="3098807734" sldId="324"/>
            <ac:picMk id="7" creationId="{D3CF4300-B885-40C0-9B8B-A5B3C497A92E}"/>
          </ac:picMkLst>
        </pc:picChg>
      </pc:sldChg>
      <pc:sldChg chg="addSp delSp modSp mod">
        <pc:chgData name="Lorenz Sondergeld" userId="314fa968-607a-4d34-b215-e1ddbf6d946b" providerId="ADAL" clId="{171BD5CE-8697-40E1-BEE0-112BBB0D7AFF}" dt="2021-09-22T19:02:38.510" v="2238" actId="21"/>
        <pc:sldMkLst>
          <pc:docMk/>
          <pc:sldMk cId="1634855296" sldId="329"/>
        </pc:sldMkLst>
        <pc:spChg chg="mod">
          <ac:chgData name="Lorenz Sondergeld" userId="314fa968-607a-4d34-b215-e1ddbf6d946b" providerId="ADAL" clId="{171BD5CE-8697-40E1-BEE0-112BBB0D7AFF}" dt="2021-09-14T21:20:37.875" v="734" actId="20577"/>
          <ac:spMkLst>
            <pc:docMk/>
            <pc:sldMk cId="1634855296" sldId="329"/>
            <ac:spMk id="9" creationId="{7963382E-449F-42EA-BF29-BF32313D41F3}"/>
          </ac:spMkLst>
        </pc:spChg>
        <pc:spChg chg="add del mod">
          <ac:chgData name="Lorenz Sondergeld" userId="314fa968-607a-4d34-b215-e1ddbf6d946b" providerId="ADAL" clId="{171BD5CE-8697-40E1-BEE0-112BBB0D7AFF}" dt="2021-09-22T14:07:32.583" v="2182" actId="20577"/>
          <ac:spMkLst>
            <pc:docMk/>
            <pc:sldMk cId="1634855296" sldId="329"/>
            <ac:spMk id="11" creationId="{251A5D8F-BFFA-424C-8467-AF553813F05D}"/>
          </ac:spMkLst>
        </pc:spChg>
        <pc:spChg chg="add mod">
          <ac:chgData name="Lorenz Sondergeld" userId="314fa968-607a-4d34-b215-e1ddbf6d946b" providerId="ADAL" clId="{171BD5CE-8697-40E1-BEE0-112BBB0D7AFF}" dt="2021-09-22T14:07:34.910" v="2183" actId="20577"/>
          <ac:spMkLst>
            <pc:docMk/>
            <pc:sldMk cId="1634855296" sldId="329"/>
            <ac:spMk id="15" creationId="{C815B3D5-D534-49D3-AB2C-38FF3B474693}"/>
          </ac:spMkLst>
        </pc:spChg>
        <pc:picChg chg="add del mod">
          <ac:chgData name="Lorenz Sondergeld" userId="314fa968-607a-4d34-b215-e1ddbf6d946b" providerId="ADAL" clId="{171BD5CE-8697-40E1-BEE0-112BBB0D7AFF}" dt="2021-09-22T19:02:38.510" v="2238" actId="21"/>
          <ac:picMkLst>
            <pc:docMk/>
            <pc:sldMk cId="1634855296" sldId="329"/>
            <ac:picMk id="2" creationId="{6B23CE82-0063-47E7-A8C0-2BCF2E646748}"/>
          </ac:picMkLst>
        </pc:picChg>
        <pc:picChg chg="add del">
          <ac:chgData name="Lorenz Sondergeld" userId="314fa968-607a-4d34-b215-e1ddbf6d946b" providerId="ADAL" clId="{171BD5CE-8697-40E1-BEE0-112BBB0D7AFF}" dt="2021-09-14T20:28:39.579" v="512" actId="22"/>
          <ac:picMkLst>
            <pc:docMk/>
            <pc:sldMk cId="1634855296" sldId="329"/>
            <ac:picMk id="3" creationId="{70FF4CDC-5963-4245-BDC1-17816A214D23}"/>
          </ac:picMkLst>
        </pc:picChg>
        <pc:picChg chg="del">
          <ac:chgData name="Lorenz Sondergeld" userId="314fa968-607a-4d34-b215-e1ddbf6d946b" providerId="ADAL" clId="{171BD5CE-8697-40E1-BEE0-112BBB0D7AFF}" dt="2021-09-14T22:37:30.767" v="1265" actId="478"/>
          <ac:picMkLst>
            <pc:docMk/>
            <pc:sldMk cId="1634855296" sldId="329"/>
            <ac:picMk id="10" creationId="{C318F338-9AB9-4ABE-B549-FE6CF6A1E729}"/>
          </ac:picMkLst>
        </pc:picChg>
        <pc:picChg chg="add del mod">
          <ac:chgData name="Lorenz Sondergeld" userId="314fa968-607a-4d34-b215-e1ddbf6d946b" providerId="ADAL" clId="{171BD5CE-8697-40E1-BEE0-112BBB0D7AFF}" dt="2021-09-14T20:28:52.250" v="516" actId="478"/>
          <ac:picMkLst>
            <pc:docMk/>
            <pc:sldMk cId="1634855296" sldId="329"/>
            <ac:picMk id="12" creationId="{9763763E-9595-477E-8525-6499D4F3CDA5}"/>
          </ac:picMkLst>
        </pc:picChg>
        <pc:picChg chg="add mod">
          <ac:chgData name="Lorenz Sondergeld" userId="314fa968-607a-4d34-b215-e1ddbf6d946b" providerId="ADAL" clId="{171BD5CE-8697-40E1-BEE0-112BBB0D7AFF}" dt="2021-09-14T23:45:55.572" v="1882" actId="1037"/>
          <ac:picMkLst>
            <pc:docMk/>
            <pc:sldMk cId="1634855296" sldId="329"/>
            <ac:picMk id="13" creationId="{2F209CE5-D3EE-402D-B466-B6EB26B2D3BA}"/>
          </ac:picMkLst>
        </pc:picChg>
      </pc:sldChg>
      <pc:sldChg chg="delSp modSp mod">
        <pc:chgData name="Lorenz Sondergeld" userId="314fa968-607a-4d34-b215-e1ddbf6d946b" providerId="ADAL" clId="{171BD5CE-8697-40E1-BEE0-112BBB0D7AFF}" dt="2021-09-22T22:49:24.573" v="3033" actId="14100"/>
        <pc:sldMkLst>
          <pc:docMk/>
          <pc:sldMk cId="1891537702" sldId="331"/>
        </pc:sldMkLst>
        <pc:spChg chg="mod">
          <ac:chgData name="Lorenz Sondergeld" userId="314fa968-607a-4d34-b215-e1ddbf6d946b" providerId="ADAL" clId="{171BD5CE-8697-40E1-BEE0-112BBB0D7AFF}" dt="2021-09-22T22:49:00.057" v="3030" actId="14100"/>
          <ac:spMkLst>
            <pc:docMk/>
            <pc:sldMk cId="1891537702" sldId="331"/>
            <ac:spMk id="31" creationId="{969C3E9F-3E57-4E48-BFE5-12A8A8E044D4}"/>
          </ac:spMkLst>
        </pc:spChg>
        <pc:spChg chg="mod">
          <ac:chgData name="Lorenz Sondergeld" userId="314fa968-607a-4d34-b215-e1ddbf6d946b" providerId="ADAL" clId="{171BD5CE-8697-40E1-BEE0-112BBB0D7AFF}" dt="2021-09-22T22:49:09.658" v="3031" actId="14100"/>
          <ac:spMkLst>
            <pc:docMk/>
            <pc:sldMk cId="1891537702" sldId="331"/>
            <ac:spMk id="32" creationId="{412C1110-CBCE-4E81-91D2-CA300080F25B}"/>
          </ac:spMkLst>
        </pc:spChg>
        <pc:spChg chg="mod">
          <ac:chgData name="Lorenz Sondergeld" userId="314fa968-607a-4d34-b215-e1ddbf6d946b" providerId="ADAL" clId="{171BD5CE-8697-40E1-BEE0-112BBB0D7AFF}" dt="2021-09-22T22:49:24.573" v="3033" actId="14100"/>
          <ac:spMkLst>
            <pc:docMk/>
            <pc:sldMk cId="1891537702" sldId="331"/>
            <ac:spMk id="33" creationId="{6B36B759-4A78-4CFA-B5F8-097B9442C4D0}"/>
          </ac:spMkLst>
        </pc:spChg>
        <pc:spChg chg="mod">
          <ac:chgData name="Lorenz Sondergeld" userId="314fa968-607a-4d34-b215-e1ddbf6d946b" providerId="ADAL" clId="{171BD5CE-8697-40E1-BEE0-112BBB0D7AFF}" dt="2021-09-22T22:49:17.293" v="3032" actId="14100"/>
          <ac:spMkLst>
            <pc:docMk/>
            <pc:sldMk cId="1891537702" sldId="331"/>
            <ac:spMk id="34" creationId="{D74F2046-911A-44FD-9FEE-6E50E0857CA6}"/>
          </ac:spMkLst>
        </pc:spChg>
        <pc:spChg chg="mod">
          <ac:chgData name="Lorenz Sondergeld" userId="314fa968-607a-4d34-b215-e1ddbf6d946b" providerId="ADAL" clId="{171BD5CE-8697-40E1-BEE0-112BBB0D7AFF}" dt="2021-09-14T22:42:33.074" v="1341" actId="20577"/>
          <ac:spMkLst>
            <pc:docMk/>
            <pc:sldMk cId="1891537702" sldId="331"/>
            <ac:spMk id="58" creationId="{131BFFC7-D985-49F9-A3E9-76D7BFCEDE06}"/>
          </ac:spMkLst>
        </pc:spChg>
        <pc:picChg chg="del">
          <ac:chgData name="Lorenz Sondergeld" userId="314fa968-607a-4d34-b215-e1ddbf6d946b" providerId="ADAL" clId="{171BD5CE-8697-40E1-BEE0-112BBB0D7AFF}" dt="2021-09-14T22:37:36.229" v="1267" actId="478"/>
          <ac:picMkLst>
            <pc:docMk/>
            <pc:sldMk cId="1891537702" sldId="331"/>
            <ac:picMk id="60" creationId="{6707DF18-1618-4CEB-9B55-F63B98627ED4}"/>
          </ac:picMkLst>
        </pc:picChg>
      </pc:sldChg>
      <pc:sldChg chg="addSp delSp modSp mod">
        <pc:chgData name="Lorenz Sondergeld" userId="314fa968-607a-4d34-b215-e1ddbf6d946b" providerId="ADAL" clId="{171BD5CE-8697-40E1-BEE0-112BBB0D7AFF}" dt="2021-09-16T04:46:21.977" v="1884" actId="207"/>
        <pc:sldMkLst>
          <pc:docMk/>
          <pc:sldMk cId="1214754948" sldId="333"/>
        </pc:sldMkLst>
        <pc:spChg chg="mod">
          <ac:chgData name="Lorenz Sondergeld" userId="314fa968-607a-4d34-b215-e1ddbf6d946b" providerId="ADAL" clId="{171BD5CE-8697-40E1-BEE0-112BBB0D7AFF}" dt="2021-09-14T22:46:50.196" v="1371" actId="20577"/>
          <ac:spMkLst>
            <pc:docMk/>
            <pc:sldMk cId="1214754948" sldId="333"/>
            <ac:spMk id="30" creationId="{7678A5D7-0EEC-492A-994A-D47A47ADFB99}"/>
          </ac:spMkLst>
        </pc:spChg>
        <pc:spChg chg="mod">
          <ac:chgData name="Lorenz Sondergeld" userId="314fa968-607a-4d34-b215-e1ddbf6d946b" providerId="ADAL" clId="{171BD5CE-8697-40E1-BEE0-112BBB0D7AFF}" dt="2021-09-16T04:46:21.977" v="1884" actId="207"/>
          <ac:spMkLst>
            <pc:docMk/>
            <pc:sldMk cId="1214754948" sldId="333"/>
            <ac:spMk id="31" creationId="{3FA67010-2656-45B0-BFA7-C9A3EAA3DE50}"/>
          </ac:spMkLst>
        </pc:spChg>
        <pc:picChg chg="add del mod">
          <ac:chgData name="Lorenz Sondergeld" userId="314fa968-607a-4d34-b215-e1ddbf6d946b" providerId="ADAL" clId="{171BD5CE-8697-40E1-BEE0-112BBB0D7AFF}" dt="2021-09-14T22:54:05.059" v="1426" actId="478"/>
          <ac:picMkLst>
            <pc:docMk/>
            <pc:sldMk cId="1214754948" sldId="333"/>
            <ac:picMk id="2" creationId="{DB975A6B-3D8F-4450-8A7C-E0BBD47A175D}"/>
          </ac:picMkLst>
        </pc:picChg>
        <pc:picChg chg="add del mod">
          <ac:chgData name="Lorenz Sondergeld" userId="314fa968-607a-4d34-b215-e1ddbf6d946b" providerId="ADAL" clId="{171BD5CE-8697-40E1-BEE0-112BBB0D7AFF}" dt="2021-09-14T22:55:28.359" v="1431" actId="478"/>
          <ac:picMkLst>
            <pc:docMk/>
            <pc:sldMk cId="1214754948" sldId="333"/>
            <ac:picMk id="9" creationId="{09B28296-26E1-4689-A0DC-EB11960F3C33}"/>
          </ac:picMkLst>
        </pc:picChg>
        <pc:picChg chg="del">
          <ac:chgData name="Lorenz Sondergeld" userId="314fa968-607a-4d34-b215-e1ddbf6d946b" providerId="ADAL" clId="{171BD5CE-8697-40E1-BEE0-112BBB0D7AFF}" dt="2021-09-14T22:37:21.891" v="1262" actId="478"/>
          <ac:picMkLst>
            <pc:docMk/>
            <pc:sldMk cId="1214754948" sldId="333"/>
            <ac:picMk id="24" creationId="{A5A00FE7-287A-4635-94A5-D9EACE30B1A9}"/>
          </ac:picMkLst>
        </pc:picChg>
      </pc:sldChg>
      <pc:sldChg chg="delSp modSp del mod">
        <pc:chgData name="Lorenz Sondergeld" userId="314fa968-607a-4d34-b215-e1ddbf6d946b" providerId="ADAL" clId="{171BD5CE-8697-40E1-BEE0-112BBB0D7AFF}" dt="2021-09-14T23:01:06.767" v="1656" actId="47"/>
        <pc:sldMkLst>
          <pc:docMk/>
          <pc:sldMk cId="2477210467" sldId="334"/>
        </pc:sldMkLst>
        <pc:spChg chg="mod">
          <ac:chgData name="Lorenz Sondergeld" userId="314fa968-607a-4d34-b215-e1ddbf6d946b" providerId="ADAL" clId="{171BD5CE-8697-40E1-BEE0-112BBB0D7AFF}" dt="2021-09-14T22:50:05.748" v="1420" actId="20577"/>
          <ac:spMkLst>
            <pc:docMk/>
            <pc:sldMk cId="2477210467" sldId="334"/>
            <ac:spMk id="4" creationId="{00000000-0000-0000-0000-000000000000}"/>
          </ac:spMkLst>
        </pc:spChg>
        <pc:spChg chg="mod">
          <ac:chgData name="Lorenz Sondergeld" userId="314fa968-607a-4d34-b215-e1ddbf6d946b" providerId="ADAL" clId="{171BD5CE-8697-40E1-BEE0-112BBB0D7AFF}" dt="2021-09-14T22:50:14.019" v="1422" actId="20577"/>
          <ac:spMkLst>
            <pc:docMk/>
            <pc:sldMk cId="2477210467" sldId="334"/>
            <ac:spMk id="9" creationId="{3845E763-F123-41A8-99C7-734FEAF60553}"/>
          </ac:spMkLst>
        </pc:spChg>
        <pc:picChg chg="del">
          <ac:chgData name="Lorenz Sondergeld" userId="314fa968-607a-4d34-b215-e1ddbf6d946b" providerId="ADAL" clId="{171BD5CE-8697-40E1-BEE0-112BBB0D7AFF}" dt="2021-09-14T22:37:24.412" v="1263" actId="478"/>
          <ac:picMkLst>
            <pc:docMk/>
            <pc:sldMk cId="2477210467" sldId="334"/>
            <ac:picMk id="10" creationId="{E972AFC7-FBC0-4C44-9F58-E29A4164E97C}"/>
          </ac:picMkLst>
        </pc:picChg>
      </pc:sldChg>
      <pc:sldChg chg="delSp modSp mod">
        <pc:chgData name="Lorenz Sondergeld" userId="314fa968-607a-4d34-b215-e1ddbf6d946b" providerId="ADAL" clId="{171BD5CE-8697-40E1-BEE0-112BBB0D7AFF}" dt="2021-09-16T04:47:32.906" v="1891" actId="207"/>
        <pc:sldMkLst>
          <pc:docMk/>
          <pc:sldMk cId="3020726754" sldId="335"/>
        </pc:sldMkLst>
        <pc:spChg chg="mod">
          <ac:chgData name="Lorenz Sondergeld" userId="314fa968-607a-4d34-b215-e1ddbf6d946b" providerId="ADAL" clId="{171BD5CE-8697-40E1-BEE0-112BBB0D7AFF}" dt="2021-09-14T23:10:48.124" v="1716" actId="1036"/>
          <ac:spMkLst>
            <pc:docMk/>
            <pc:sldMk cId="3020726754" sldId="335"/>
            <ac:spMk id="2" creationId="{1634D768-D6F1-41DA-919E-B2BAA873EBB8}"/>
          </ac:spMkLst>
        </pc:spChg>
        <pc:spChg chg="mod">
          <ac:chgData name="Lorenz Sondergeld" userId="314fa968-607a-4d34-b215-e1ddbf6d946b" providerId="ADAL" clId="{171BD5CE-8697-40E1-BEE0-112BBB0D7AFF}" dt="2021-09-16T04:47:32.906" v="1891" actId="207"/>
          <ac:spMkLst>
            <pc:docMk/>
            <pc:sldMk cId="3020726754" sldId="335"/>
            <ac:spMk id="9" creationId="{37A4C479-53CE-4EB8-9AC8-90374F07141F}"/>
          </ac:spMkLst>
        </pc:spChg>
        <pc:picChg chg="del">
          <ac:chgData name="Lorenz Sondergeld" userId="314fa968-607a-4d34-b215-e1ddbf6d946b" providerId="ADAL" clId="{171BD5CE-8697-40E1-BEE0-112BBB0D7AFF}" dt="2021-09-14T22:37:27.852" v="1264" actId="478"/>
          <ac:picMkLst>
            <pc:docMk/>
            <pc:sldMk cId="3020726754" sldId="335"/>
            <ac:picMk id="12" creationId="{6E0F4608-C7AE-464B-A3BC-1F4069B485C9}"/>
          </ac:picMkLst>
        </pc:picChg>
      </pc:sldChg>
      <pc:sldChg chg="addSp delSp modSp mod">
        <pc:chgData name="Lorenz Sondergeld" userId="314fa968-607a-4d34-b215-e1ddbf6d946b" providerId="ADAL" clId="{171BD5CE-8697-40E1-BEE0-112BBB0D7AFF}" dt="2021-09-23T00:37:04.195" v="3064" actId="1035"/>
        <pc:sldMkLst>
          <pc:docMk/>
          <pc:sldMk cId="372196323" sldId="341"/>
        </pc:sldMkLst>
        <pc:spChg chg="add del mod">
          <ac:chgData name="Lorenz Sondergeld" userId="314fa968-607a-4d34-b215-e1ddbf6d946b" providerId="ADAL" clId="{171BD5CE-8697-40E1-BEE0-112BBB0D7AFF}" dt="2021-09-23T00:37:04.195" v="3064" actId="1035"/>
          <ac:spMkLst>
            <pc:docMk/>
            <pc:sldMk cId="372196323" sldId="341"/>
            <ac:spMk id="12" creationId="{2055516F-137D-4756-AE3E-9CDB29E76075}"/>
          </ac:spMkLst>
        </pc:spChg>
        <pc:picChg chg="add del mod">
          <ac:chgData name="Lorenz Sondergeld" userId="314fa968-607a-4d34-b215-e1ddbf6d946b" providerId="ADAL" clId="{171BD5CE-8697-40E1-BEE0-112BBB0D7AFF}" dt="2021-09-22T19:02:07.689" v="2230" actId="478"/>
          <ac:picMkLst>
            <pc:docMk/>
            <pc:sldMk cId="372196323" sldId="341"/>
            <ac:picMk id="3" creationId="{FBAEED3C-9C6A-46D2-A6A7-FB55D450BFE6}"/>
          </ac:picMkLst>
        </pc:picChg>
        <pc:picChg chg="add mod">
          <ac:chgData name="Lorenz Sondergeld" userId="314fa968-607a-4d34-b215-e1ddbf6d946b" providerId="ADAL" clId="{171BD5CE-8697-40E1-BEE0-112BBB0D7AFF}" dt="2021-09-22T21:37:44.144" v="2285" actId="1036"/>
          <ac:picMkLst>
            <pc:docMk/>
            <pc:sldMk cId="372196323" sldId="341"/>
            <ac:picMk id="6" creationId="{4AFBB092-5620-4A01-B1AB-1F3CBFCB0828}"/>
          </ac:picMkLst>
        </pc:picChg>
        <pc:picChg chg="add del mod">
          <ac:chgData name="Lorenz Sondergeld" userId="314fa968-607a-4d34-b215-e1ddbf6d946b" providerId="ADAL" clId="{171BD5CE-8697-40E1-BEE0-112BBB0D7AFF}" dt="2021-09-22T22:08:43.294" v="2602" actId="478"/>
          <ac:picMkLst>
            <pc:docMk/>
            <pc:sldMk cId="372196323" sldId="341"/>
            <ac:picMk id="9" creationId="{1A079007-B40D-4EED-A3EB-A940CB0A415E}"/>
          </ac:picMkLst>
        </pc:picChg>
        <pc:picChg chg="del">
          <ac:chgData name="Lorenz Sondergeld" userId="314fa968-607a-4d34-b215-e1ddbf6d946b" providerId="ADAL" clId="{171BD5CE-8697-40E1-BEE0-112BBB0D7AFF}" dt="2021-09-14T22:37:19.429" v="1261" actId="478"/>
          <ac:picMkLst>
            <pc:docMk/>
            <pc:sldMk cId="372196323" sldId="341"/>
            <ac:picMk id="9" creationId="{97CC63A0-2460-4C19-BD54-BE648A1657A1}"/>
          </ac:picMkLst>
        </pc:picChg>
        <pc:picChg chg="add del mod">
          <ac:chgData name="Lorenz Sondergeld" userId="314fa968-607a-4d34-b215-e1ddbf6d946b" providerId="ADAL" clId="{171BD5CE-8697-40E1-BEE0-112BBB0D7AFF}" dt="2021-09-22T22:29:10.907" v="2611" actId="478"/>
          <ac:picMkLst>
            <pc:docMk/>
            <pc:sldMk cId="372196323" sldId="341"/>
            <ac:picMk id="14" creationId="{A572A65E-1410-4947-8094-D8BA11307738}"/>
          </ac:picMkLst>
        </pc:picChg>
        <pc:picChg chg="add del mod">
          <ac:chgData name="Lorenz Sondergeld" userId="314fa968-607a-4d34-b215-e1ddbf6d946b" providerId="ADAL" clId="{171BD5CE-8697-40E1-BEE0-112BBB0D7AFF}" dt="2021-09-22T22:39:48.648" v="2755" actId="478"/>
          <ac:picMkLst>
            <pc:docMk/>
            <pc:sldMk cId="372196323" sldId="341"/>
            <ac:picMk id="16" creationId="{EF4EECF7-2DF7-4BF2-98C3-5DB9D1683121}"/>
          </ac:picMkLst>
        </pc:picChg>
      </pc:sldChg>
      <pc:sldChg chg="delSp modSp mod">
        <pc:chgData name="Lorenz Sondergeld" userId="314fa968-607a-4d34-b215-e1ddbf6d946b" providerId="ADAL" clId="{171BD5CE-8697-40E1-BEE0-112BBB0D7AFF}" dt="2021-09-22T22:48:44.418" v="3029" actId="14100"/>
        <pc:sldMkLst>
          <pc:docMk/>
          <pc:sldMk cId="517318058" sldId="343"/>
        </pc:sldMkLst>
        <pc:spChg chg="mod">
          <ac:chgData name="Lorenz Sondergeld" userId="314fa968-607a-4d34-b215-e1ddbf6d946b" providerId="ADAL" clId="{171BD5CE-8697-40E1-BEE0-112BBB0D7AFF}" dt="2021-09-22T22:48:33.306" v="3028" actId="14100"/>
          <ac:spMkLst>
            <pc:docMk/>
            <pc:sldMk cId="517318058" sldId="343"/>
            <ac:spMk id="16" creationId="{3DAEC049-E50E-4EB7-9017-A8B0197B9A9B}"/>
          </ac:spMkLst>
        </pc:spChg>
        <pc:spChg chg="mod">
          <ac:chgData name="Lorenz Sondergeld" userId="314fa968-607a-4d34-b215-e1ddbf6d946b" providerId="ADAL" clId="{171BD5CE-8697-40E1-BEE0-112BBB0D7AFF}" dt="2021-09-22T22:48:04.155" v="3026" actId="14100"/>
          <ac:spMkLst>
            <pc:docMk/>
            <pc:sldMk cId="517318058" sldId="343"/>
            <ac:spMk id="17" creationId="{7DBA48A5-3C15-48BD-BD5F-9D99F520BAA1}"/>
          </ac:spMkLst>
        </pc:spChg>
        <pc:spChg chg="mod">
          <ac:chgData name="Lorenz Sondergeld" userId="314fa968-607a-4d34-b215-e1ddbf6d946b" providerId="ADAL" clId="{171BD5CE-8697-40E1-BEE0-112BBB0D7AFF}" dt="2021-09-22T22:48:25.066" v="3027" actId="14100"/>
          <ac:spMkLst>
            <pc:docMk/>
            <pc:sldMk cId="517318058" sldId="343"/>
            <ac:spMk id="18" creationId="{B518C92C-AF6E-4505-9E3D-8B7E6679F41B}"/>
          </ac:spMkLst>
        </pc:spChg>
        <pc:spChg chg="mod">
          <ac:chgData name="Lorenz Sondergeld" userId="314fa968-607a-4d34-b215-e1ddbf6d946b" providerId="ADAL" clId="{171BD5CE-8697-40E1-BEE0-112BBB0D7AFF}" dt="2021-09-22T22:48:44.418" v="3029" actId="14100"/>
          <ac:spMkLst>
            <pc:docMk/>
            <pc:sldMk cId="517318058" sldId="343"/>
            <ac:spMk id="19" creationId="{5C4B2E7C-939C-4456-A792-E7CACE64593E}"/>
          </ac:spMkLst>
        </pc:spChg>
        <pc:picChg chg="del">
          <ac:chgData name="Lorenz Sondergeld" userId="314fa968-607a-4d34-b215-e1ddbf6d946b" providerId="ADAL" clId="{171BD5CE-8697-40E1-BEE0-112BBB0D7AFF}" dt="2021-09-14T22:37:33.506" v="1266" actId="478"/>
          <ac:picMkLst>
            <pc:docMk/>
            <pc:sldMk cId="517318058" sldId="343"/>
            <ac:picMk id="9" creationId="{C7ACADD0-6A6F-43C9-A827-99260C1E693F}"/>
          </ac:picMkLst>
        </pc:picChg>
      </pc:sldChg>
      <pc:sldChg chg="modSp del mod">
        <pc:chgData name="Lorenz Sondergeld" userId="314fa968-607a-4d34-b215-e1ddbf6d946b" providerId="ADAL" clId="{171BD5CE-8697-40E1-BEE0-112BBB0D7AFF}" dt="2021-09-14T20:09:11.202" v="309" actId="47"/>
        <pc:sldMkLst>
          <pc:docMk/>
          <pc:sldMk cId="846684479" sldId="344"/>
        </pc:sldMkLst>
        <pc:spChg chg="mod">
          <ac:chgData name="Lorenz Sondergeld" userId="314fa968-607a-4d34-b215-e1ddbf6d946b" providerId="ADAL" clId="{171BD5CE-8697-40E1-BEE0-112BBB0D7AFF}" dt="2021-09-11T00:21:05.154" v="54" actId="20577"/>
          <ac:spMkLst>
            <pc:docMk/>
            <pc:sldMk cId="846684479" sldId="344"/>
            <ac:spMk id="12" creationId="{43EBAD7C-7DDD-4ABE-B730-0780E2370105}"/>
          </ac:spMkLst>
        </pc:spChg>
      </pc:sldChg>
      <pc:sldChg chg="delSp modSp mod">
        <pc:chgData name="Lorenz Sondergeld" userId="314fa968-607a-4d34-b215-e1ddbf6d946b" providerId="ADAL" clId="{171BD5CE-8697-40E1-BEE0-112BBB0D7AFF}" dt="2021-09-22T14:09:14.111" v="2226" actId="20577"/>
        <pc:sldMkLst>
          <pc:docMk/>
          <pc:sldMk cId="2730161648" sldId="345"/>
        </pc:sldMkLst>
        <pc:spChg chg="mod">
          <ac:chgData name="Lorenz Sondergeld" userId="314fa968-607a-4d34-b215-e1ddbf6d946b" providerId="ADAL" clId="{171BD5CE-8697-40E1-BEE0-112BBB0D7AFF}" dt="2021-09-22T13:57:53.458" v="2146" actId="20577"/>
          <ac:spMkLst>
            <pc:docMk/>
            <pc:sldMk cId="2730161648" sldId="345"/>
            <ac:spMk id="5" creationId="{00000000-0000-0000-0000-000000000000}"/>
          </ac:spMkLst>
        </pc:spChg>
        <pc:spChg chg="mod">
          <ac:chgData name="Lorenz Sondergeld" userId="314fa968-607a-4d34-b215-e1ddbf6d946b" providerId="ADAL" clId="{171BD5CE-8697-40E1-BEE0-112BBB0D7AFF}" dt="2021-09-22T14:09:14.111" v="2226" actId="20577"/>
          <ac:spMkLst>
            <pc:docMk/>
            <pc:sldMk cId="2730161648" sldId="345"/>
            <ac:spMk id="11" creationId="{99C8C00B-E2C4-4A4A-8B3E-3CD8DD7CE5CE}"/>
          </ac:spMkLst>
        </pc:spChg>
        <pc:picChg chg="del">
          <ac:chgData name="Lorenz Sondergeld" userId="314fa968-607a-4d34-b215-e1ddbf6d946b" providerId="ADAL" clId="{171BD5CE-8697-40E1-BEE0-112BBB0D7AFF}" dt="2021-09-14T22:37:45.911" v="1270" actId="478"/>
          <ac:picMkLst>
            <pc:docMk/>
            <pc:sldMk cId="2730161648" sldId="345"/>
            <ac:picMk id="9" creationId="{97CC63A0-2460-4C19-BD54-BE648A1657A1}"/>
          </ac:picMkLst>
        </pc:picChg>
      </pc:sldChg>
      <pc:sldChg chg="delSp modSp mod">
        <pc:chgData name="Lorenz Sondergeld" userId="314fa968-607a-4d34-b215-e1ddbf6d946b" providerId="ADAL" clId="{171BD5CE-8697-40E1-BEE0-112BBB0D7AFF}" dt="2021-09-14T22:37:39.939" v="1269" actId="478"/>
        <pc:sldMkLst>
          <pc:docMk/>
          <pc:sldMk cId="2395280169" sldId="347"/>
        </pc:sldMkLst>
        <pc:spChg chg="mod">
          <ac:chgData name="Lorenz Sondergeld" userId="314fa968-607a-4d34-b215-e1ddbf6d946b" providerId="ADAL" clId="{171BD5CE-8697-40E1-BEE0-112BBB0D7AFF}" dt="2021-09-11T00:20:27.817" v="52" actId="790"/>
          <ac:spMkLst>
            <pc:docMk/>
            <pc:sldMk cId="2395280169" sldId="347"/>
            <ac:spMk id="19" creationId="{AAAEF9F3-64C7-43D1-9A41-FE310AFAD7CC}"/>
          </ac:spMkLst>
        </pc:spChg>
        <pc:picChg chg="del">
          <ac:chgData name="Lorenz Sondergeld" userId="314fa968-607a-4d34-b215-e1ddbf6d946b" providerId="ADAL" clId="{171BD5CE-8697-40E1-BEE0-112BBB0D7AFF}" dt="2021-09-14T22:37:39.939" v="1269" actId="478"/>
          <ac:picMkLst>
            <pc:docMk/>
            <pc:sldMk cId="2395280169" sldId="347"/>
            <ac:picMk id="9" creationId="{F6B79290-1412-43A9-B267-E7DA95AD8E03}"/>
          </ac:picMkLst>
        </pc:picChg>
      </pc:sldChg>
      <pc:sldChg chg="delSp modSp mod">
        <pc:chgData name="Lorenz Sondergeld" userId="314fa968-607a-4d34-b215-e1ddbf6d946b" providerId="ADAL" clId="{171BD5CE-8697-40E1-BEE0-112BBB0D7AFF}" dt="2021-09-22T22:50:01.041" v="3037" actId="14100"/>
        <pc:sldMkLst>
          <pc:docMk/>
          <pc:sldMk cId="394778520" sldId="349"/>
        </pc:sldMkLst>
        <pc:spChg chg="mod">
          <ac:chgData name="Lorenz Sondergeld" userId="314fa968-607a-4d34-b215-e1ddbf6d946b" providerId="ADAL" clId="{171BD5CE-8697-40E1-BEE0-112BBB0D7AFF}" dt="2021-09-10T23:41:46.955" v="36" actId="108"/>
          <ac:spMkLst>
            <pc:docMk/>
            <pc:sldMk cId="394778520" sldId="349"/>
            <ac:spMk id="4" creationId="{00000000-0000-0000-0000-000000000000}"/>
          </ac:spMkLst>
        </pc:spChg>
        <pc:spChg chg="mod">
          <ac:chgData name="Lorenz Sondergeld" userId="314fa968-607a-4d34-b215-e1ddbf6d946b" providerId="ADAL" clId="{171BD5CE-8697-40E1-BEE0-112BBB0D7AFF}" dt="2021-09-22T13:50:10.697" v="2078" actId="1035"/>
          <ac:spMkLst>
            <pc:docMk/>
            <pc:sldMk cId="394778520" sldId="349"/>
            <ac:spMk id="6" creationId="{C96E5961-BBE3-4195-9EE5-0840EF2ECE5A}"/>
          </ac:spMkLst>
        </pc:spChg>
        <pc:spChg chg="mod">
          <ac:chgData name="Lorenz Sondergeld" userId="314fa968-607a-4d34-b215-e1ddbf6d946b" providerId="ADAL" clId="{171BD5CE-8697-40E1-BEE0-112BBB0D7AFF}" dt="2021-09-22T13:52:07.618" v="2101" actId="20577"/>
          <ac:spMkLst>
            <pc:docMk/>
            <pc:sldMk cId="394778520" sldId="349"/>
            <ac:spMk id="9" creationId="{8B12B199-AFB2-4876-BB94-BD878FBC03E2}"/>
          </ac:spMkLst>
        </pc:spChg>
        <pc:spChg chg="mod">
          <ac:chgData name="Lorenz Sondergeld" userId="314fa968-607a-4d34-b215-e1ddbf6d946b" providerId="ADAL" clId="{171BD5CE-8697-40E1-BEE0-112BBB0D7AFF}" dt="2021-09-22T14:07:40.418" v="2186" actId="20577"/>
          <ac:spMkLst>
            <pc:docMk/>
            <pc:sldMk cId="394778520" sldId="349"/>
            <ac:spMk id="16" creationId="{8DE9D1C5-DB9C-4B60-8BF3-970F36DB9868}"/>
          </ac:spMkLst>
        </pc:spChg>
        <pc:spChg chg="del mod">
          <ac:chgData name="Lorenz Sondergeld" userId="314fa968-607a-4d34-b215-e1ddbf6d946b" providerId="ADAL" clId="{171BD5CE-8697-40E1-BEE0-112BBB0D7AFF}" dt="2021-09-22T13:48:07.504" v="1960" actId="478"/>
          <ac:spMkLst>
            <pc:docMk/>
            <pc:sldMk cId="394778520" sldId="349"/>
            <ac:spMk id="25" creationId="{7EF7767E-5B3A-4851-A8D1-656C57B6BE8E}"/>
          </ac:spMkLst>
        </pc:spChg>
        <pc:spChg chg="del">
          <ac:chgData name="Lorenz Sondergeld" userId="314fa968-607a-4d34-b215-e1ddbf6d946b" providerId="ADAL" clId="{171BD5CE-8697-40E1-BEE0-112BBB0D7AFF}" dt="2021-09-22T13:48:09.893" v="1961" actId="478"/>
          <ac:spMkLst>
            <pc:docMk/>
            <pc:sldMk cId="394778520" sldId="349"/>
            <ac:spMk id="26" creationId="{6AD42FA8-3CDB-447C-9503-B32230DABBE2}"/>
          </ac:spMkLst>
        </pc:spChg>
        <pc:spChg chg="del mod">
          <ac:chgData name="Lorenz Sondergeld" userId="314fa968-607a-4d34-b215-e1ddbf6d946b" providerId="ADAL" clId="{171BD5CE-8697-40E1-BEE0-112BBB0D7AFF}" dt="2021-09-22T13:48:16.902" v="1962" actId="478"/>
          <ac:spMkLst>
            <pc:docMk/>
            <pc:sldMk cId="394778520" sldId="349"/>
            <ac:spMk id="27" creationId="{1CB31FA4-5998-4183-91CE-D2929A487AC7}"/>
          </ac:spMkLst>
        </pc:spChg>
        <pc:spChg chg="mod">
          <ac:chgData name="Lorenz Sondergeld" userId="314fa968-607a-4d34-b215-e1ddbf6d946b" providerId="ADAL" clId="{171BD5CE-8697-40E1-BEE0-112BBB0D7AFF}" dt="2021-09-22T22:49:33.433" v="3034" actId="14100"/>
          <ac:spMkLst>
            <pc:docMk/>
            <pc:sldMk cId="394778520" sldId="349"/>
            <ac:spMk id="31" creationId="{969C3E9F-3E57-4E48-BFE5-12A8A8E044D4}"/>
          </ac:spMkLst>
        </pc:spChg>
        <pc:spChg chg="mod">
          <ac:chgData name="Lorenz Sondergeld" userId="314fa968-607a-4d34-b215-e1ddbf6d946b" providerId="ADAL" clId="{171BD5CE-8697-40E1-BEE0-112BBB0D7AFF}" dt="2021-09-22T22:49:40.730" v="3035" actId="14100"/>
          <ac:spMkLst>
            <pc:docMk/>
            <pc:sldMk cId="394778520" sldId="349"/>
            <ac:spMk id="32" creationId="{412C1110-CBCE-4E81-91D2-CA300080F25B}"/>
          </ac:spMkLst>
        </pc:spChg>
        <pc:spChg chg="mod">
          <ac:chgData name="Lorenz Sondergeld" userId="314fa968-607a-4d34-b215-e1ddbf6d946b" providerId="ADAL" clId="{171BD5CE-8697-40E1-BEE0-112BBB0D7AFF}" dt="2021-09-22T22:50:01.041" v="3037" actId="14100"/>
          <ac:spMkLst>
            <pc:docMk/>
            <pc:sldMk cId="394778520" sldId="349"/>
            <ac:spMk id="33" creationId="{6B36B759-4A78-4CFA-B5F8-097B9442C4D0}"/>
          </ac:spMkLst>
        </pc:spChg>
        <pc:spChg chg="mod">
          <ac:chgData name="Lorenz Sondergeld" userId="314fa968-607a-4d34-b215-e1ddbf6d946b" providerId="ADAL" clId="{171BD5CE-8697-40E1-BEE0-112BBB0D7AFF}" dt="2021-09-22T22:49:53.492" v="3036" actId="14100"/>
          <ac:spMkLst>
            <pc:docMk/>
            <pc:sldMk cId="394778520" sldId="349"/>
            <ac:spMk id="34" creationId="{D74F2046-911A-44FD-9FEE-6E50E0857CA6}"/>
          </ac:spMkLst>
        </pc:spChg>
        <pc:picChg chg="del">
          <ac:chgData name="Lorenz Sondergeld" userId="314fa968-607a-4d34-b215-e1ddbf6d946b" providerId="ADAL" clId="{171BD5CE-8697-40E1-BEE0-112BBB0D7AFF}" dt="2021-09-14T22:37:38.283" v="1268" actId="478"/>
          <ac:picMkLst>
            <pc:docMk/>
            <pc:sldMk cId="394778520" sldId="349"/>
            <ac:picMk id="60" creationId="{6707DF18-1618-4CEB-9B55-F63B98627ED4}"/>
          </ac:picMkLst>
        </pc:picChg>
      </pc:sldChg>
      <pc:sldChg chg="delSp modSp mod">
        <pc:chgData name="Lorenz Sondergeld" userId="314fa968-607a-4d34-b215-e1ddbf6d946b" providerId="ADAL" clId="{171BD5CE-8697-40E1-BEE0-112BBB0D7AFF}" dt="2021-09-22T23:36:55.507" v="3056" actId="167"/>
        <pc:sldMkLst>
          <pc:docMk/>
          <pc:sldMk cId="469317908" sldId="350"/>
        </pc:sldMkLst>
        <pc:spChg chg="ord">
          <ac:chgData name="Lorenz Sondergeld" userId="314fa968-607a-4d34-b215-e1ddbf6d946b" providerId="ADAL" clId="{171BD5CE-8697-40E1-BEE0-112BBB0D7AFF}" dt="2021-09-22T23:36:55.507" v="3056" actId="167"/>
          <ac:spMkLst>
            <pc:docMk/>
            <pc:sldMk cId="469317908" sldId="350"/>
            <ac:spMk id="12" creationId="{59307B0C-1E4A-478D-A577-B91BF5723859}"/>
          </ac:spMkLst>
        </pc:spChg>
        <pc:picChg chg="del">
          <ac:chgData name="Lorenz Sondergeld" userId="314fa968-607a-4d34-b215-e1ddbf6d946b" providerId="ADAL" clId="{171BD5CE-8697-40E1-BEE0-112BBB0D7AFF}" dt="2021-09-14T22:37:17.361" v="1260" actId="478"/>
          <ac:picMkLst>
            <pc:docMk/>
            <pc:sldMk cId="469317908" sldId="350"/>
            <ac:picMk id="13" creationId="{A77C1B03-5A52-445E-BD05-95A56A61830B}"/>
          </ac:picMkLst>
        </pc:picChg>
      </pc:sldChg>
      <pc:sldChg chg="addSp delSp modSp add mod">
        <pc:chgData name="Lorenz Sondergeld" userId="314fa968-607a-4d34-b215-e1ddbf6d946b" providerId="ADAL" clId="{171BD5CE-8697-40E1-BEE0-112BBB0D7AFF}" dt="2021-09-23T00:38:33.825" v="3065"/>
        <pc:sldMkLst>
          <pc:docMk/>
          <pc:sldMk cId="222488761" sldId="351"/>
        </pc:sldMkLst>
        <pc:spChg chg="mod">
          <ac:chgData name="Lorenz Sondergeld" userId="314fa968-607a-4d34-b215-e1ddbf6d946b" providerId="ADAL" clId="{171BD5CE-8697-40E1-BEE0-112BBB0D7AFF}" dt="2021-09-23T00:38:33.825" v="3065"/>
          <ac:spMkLst>
            <pc:docMk/>
            <pc:sldMk cId="222488761" sldId="351"/>
            <ac:spMk id="9" creationId="{3508981F-8F63-43A6-967B-8573F1F7DDF3}"/>
          </ac:spMkLst>
        </pc:spChg>
        <pc:spChg chg="mod">
          <ac:chgData name="Lorenz Sondergeld" userId="314fa968-607a-4d34-b215-e1ddbf6d946b" providerId="ADAL" clId="{171BD5CE-8697-40E1-BEE0-112BBB0D7AFF}" dt="2021-09-22T14:08:55.492" v="2224" actId="20577"/>
          <ac:spMkLst>
            <pc:docMk/>
            <pc:sldMk cId="222488761" sldId="351"/>
            <ac:spMk id="11" creationId="{E155B72B-3ADE-41C8-A156-AC974DDC3BAC}"/>
          </ac:spMkLst>
        </pc:spChg>
        <pc:spChg chg="mod">
          <ac:chgData name="Lorenz Sondergeld" userId="314fa968-607a-4d34-b215-e1ddbf6d946b" providerId="ADAL" clId="{171BD5CE-8697-40E1-BEE0-112BBB0D7AFF}" dt="2021-09-14T20:08:11.451" v="303" actId="1036"/>
          <ac:spMkLst>
            <pc:docMk/>
            <pc:sldMk cId="222488761" sldId="351"/>
            <ac:spMk id="12" creationId="{43EBAD7C-7DDD-4ABE-B730-0780E2370105}"/>
          </ac:spMkLst>
        </pc:spChg>
        <pc:spChg chg="add mod">
          <ac:chgData name="Lorenz Sondergeld" userId="314fa968-607a-4d34-b215-e1ddbf6d946b" providerId="ADAL" clId="{171BD5CE-8697-40E1-BEE0-112BBB0D7AFF}" dt="2021-09-22T14:08:49.389" v="2212" actId="20577"/>
          <ac:spMkLst>
            <pc:docMk/>
            <pc:sldMk cId="222488761" sldId="351"/>
            <ac:spMk id="23" creationId="{CC365C15-76C7-4D0B-80C4-862202EABA10}"/>
          </ac:spMkLst>
        </pc:spChg>
        <pc:graphicFrameChg chg="add del mod">
          <ac:chgData name="Lorenz Sondergeld" userId="314fa968-607a-4d34-b215-e1ddbf6d946b" providerId="ADAL" clId="{171BD5CE-8697-40E1-BEE0-112BBB0D7AFF}" dt="2021-09-14T19:30:00.915" v="62" actId="478"/>
          <ac:graphicFrameMkLst>
            <pc:docMk/>
            <pc:sldMk cId="222488761" sldId="351"/>
            <ac:graphicFrameMk id="3" creationId="{E7776043-CF86-472B-AE03-3126D6E13135}"/>
          </ac:graphicFrameMkLst>
        </pc:graphicFrameChg>
        <pc:graphicFrameChg chg="add del mod">
          <ac:chgData name="Lorenz Sondergeld" userId="314fa968-607a-4d34-b215-e1ddbf6d946b" providerId="ADAL" clId="{171BD5CE-8697-40E1-BEE0-112BBB0D7AFF}" dt="2021-09-14T19:32:18.013" v="72" actId="478"/>
          <ac:graphicFrameMkLst>
            <pc:docMk/>
            <pc:sldMk cId="222488761" sldId="351"/>
            <ac:graphicFrameMk id="5" creationId="{3759A385-D7D0-4732-B29A-C3306D1BE847}"/>
          </ac:graphicFrameMkLst>
        </pc:graphicFrameChg>
        <pc:graphicFrameChg chg="add del mod modGraphic">
          <ac:chgData name="Lorenz Sondergeld" userId="314fa968-607a-4d34-b215-e1ddbf6d946b" providerId="ADAL" clId="{171BD5CE-8697-40E1-BEE0-112BBB0D7AFF}" dt="2021-09-14T19:31:37.825" v="71" actId="478"/>
          <ac:graphicFrameMkLst>
            <pc:docMk/>
            <pc:sldMk cId="222488761" sldId="351"/>
            <ac:graphicFrameMk id="6" creationId="{D9AFE14E-FD72-4647-A7CF-CC2B70D7BA79}"/>
          </ac:graphicFrameMkLst>
        </pc:graphicFrameChg>
        <pc:graphicFrameChg chg="add del mod modGraphic">
          <ac:chgData name="Lorenz Sondergeld" userId="314fa968-607a-4d34-b215-e1ddbf6d946b" providerId="ADAL" clId="{171BD5CE-8697-40E1-BEE0-112BBB0D7AFF}" dt="2021-09-14T19:37:24.782" v="150" actId="478"/>
          <ac:graphicFrameMkLst>
            <pc:docMk/>
            <pc:sldMk cId="222488761" sldId="351"/>
            <ac:graphicFrameMk id="14" creationId="{9515231B-7166-46EF-9C93-16071E072317}"/>
          </ac:graphicFrameMkLst>
        </pc:graphicFrameChg>
        <pc:graphicFrameChg chg="add del mod">
          <ac:chgData name="Lorenz Sondergeld" userId="314fa968-607a-4d34-b215-e1ddbf6d946b" providerId="ADAL" clId="{171BD5CE-8697-40E1-BEE0-112BBB0D7AFF}" dt="2021-09-14T19:39:02.998" v="153" actId="478"/>
          <ac:graphicFrameMkLst>
            <pc:docMk/>
            <pc:sldMk cId="222488761" sldId="351"/>
            <ac:graphicFrameMk id="15" creationId="{02AC8CEA-9BE1-4CD0-A419-16E3E3EBA195}"/>
          </ac:graphicFrameMkLst>
        </pc:graphicFrameChg>
        <pc:graphicFrameChg chg="add del mod">
          <ac:chgData name="Lorenz Sondergeld" userId="314fa968-607a-4d34-b215-e1ddbf6d946b" providerId="ADAL" clId="{171BD5CE-8697-40E1-BEE0-112BBB0D7AFF}" dt="2021-09-14T19:47:47.624" v="157" actId="478"/>
          <ac:graphicFrameMkLst>
            <pc:docMk/>
            <pc:sldMk cId="222488761" sldId="351"/>
            <ac:graphicFrameMk id="16" creationId="{F528F0C3-615E-4185-83E2-173B4258E582}"/>
          </ac:graphicFrameMkLst>
        </pc:graphicFrameChg>
        <pc:graphicFrameChg chg="add mod modGraphic">
          <ac:chgData name="Lorenz Sondergeld" userId="314fa968-607a-4d34-b215-e1ddbf6d946b" providerId="ADAL" clId="{171BD5CE-8697-40E1-BEE0-112BBB0D7AFF}" dt="2021-09-14T22:40:34.579" v="1320" actId="20577"/>
          <ac:graphicFrameMkLst>
            <pc:docMk/>
            <pc:sldMk cId="222488761" sldId="351"/>
            <ac:graphicFrameMk id="17" creationId="{86B14EC1-6A4C-4D62-B68B-834F15B19808}"/>
          </ac:graphicFrameMkLst>
        </pc:graphicFrameChg>
        <pc:picChg chg="del">
          <ac:chgData name="Lorenz Sondergeld" userId="314fa968-607a-4d34-b215-e1ddbf6d946b" providerId="ADAL" clId="{171BD5CE-8697-40E1-BEE0-112BBB0D7AFF}" dt="2021-09-14T22:37:48.164" v="1271" actId="478"/>
          <ac:picMkLst>
            <pc:docMk/>
            <pc:sldMk cId="222488761" sldId="351"/>
            <ac:picMk id="10" creationId="{A461A305-A978-45C3-BB5B-397541FCD3D7}"/>
          </ac:picMkLst>
        </pc:picChg>
        <pc:picChg chg="add del mod">
          <ac:chgData name="Lorenz Sondergeld" userId="314fa968-607a-4d34-b215-e1ddbf6d946b" providerId="ADAL" clId="{171BD5CE-8697-40E1-BEE0-112BBB0D7AFF}" dt="2021-09-14T20:04:03.283" v="176" actId="478"/>
          <ac:picMkLst>
            <pc:docMk/>
            <pc:sldMk cId="222488761" sldId="351"/>
            <ac:picMk id="19" creationId="{A119BC89-B1D1-4AB1-B98E-F33DA251D848}"/>
          </ac:picMkLst>
        </pc:picChg>
        <pc:picChg chg="add mod">
          <ac:chgData name="Lorenz Sondergeld" userId="314fa968-607a-4d34-b215-e1ddbf6d946b" providerId="ADAL" clId="{171BD5CE-8697-40E1-BEE0-112BBB0D7AFF}" dt="2021-09-14T20:08:44.581" v="307" actId="1076"/>
          <ac:picMkLst>
            <pc:docMk/>
            <pc:sldMk cId="222488761" sldId="351"/>
            <ac:picMk id="21" creationId="{0C33A6E9-DF89-463A-8395-EF097C768FC2}"/>
          </ac:picMkLst>
        </pc:picChg>
      </pc:sldChg>
      <pc:sldChg chg="modSp add mod">
        <pc:chgData name="Lorenz Sondergeld" userId="314fa968-607a-4d34-b215-e1ddbf6d946b" providerId="ADAL" clId="{171BD5CE-8697-40E1-BEE0-112BBB0D7AFF}" dt="2021-09-16T04:47:16.768" v="1890" actId="207"/>
        <pc:sldMkLst>
          <pc:docMk/>
          <pc:sldMk cId="153477963" sldId="352"/>
        </pc:sldMkLst>
        <pc:spChg chg="mod">
          <ac:chgData name="Lorenz Sondergeld" userId="314fa968-607a-4d34-b215-e1ddbf6d946b" providerId="ADAL" clId="{171BD5CE-8697-40E1-BEE0-112BBB0D7AFF}" dt="2021-09-16T04:47:16.768" v="1890" actId="207"/>
          <ac:spMkLst>
            <pc:docMk/>
            <pc:sldMk cId="153477963" sldId="352"/>
            <ac:spMk id="9" creationId="{3845E763-F123-41A8-99C7-734FEAF60553}"/>
          </ac:spMkLst>
        </pc:spChg>
      </pc:sldChg>
      <pc:sldChg chg="addSp delSp modSp add mod ord">
        <pc:chgData name="Lorenz Sondergeld" userId="314fa968-607a-4d34-b215-e1ddbf6d946b" providerId="ADAL" clId="{171BD5CE-8697-40E1-BEE0-112BBB0D7AFF}" dt="2021-09-23T00:10:51.578" v="3060" actId="478"/>
        <pc:sldMkLst>
          <pc:docMk/>
          <pc:sldMk cId="3007662563" sldId="353"/>
        </pc:sldMkLst>
        <pc:spChg chg="add del mod ord">
          <ac:chgData name="Lorenz Sondergeld" userId="314fa968-607a-4d34-b215-e1ddbf6d946b" providerId="ADAL" clId="{171BD5CE-8697-40E1-BEE0-112BBB0D7AFF}" dt="2021-09-22T22:31:26.174" v="2619" actId="478"/>
          <ac:spMkLst>
            <pc:docMk/>
            <pc:sldMk cId="3007662563" sldId="353"/>
            <ac:spMk id="6" creationId="{2575FE67-8A9A-42FA-83FC-17C4395D521F}"/>
          </ac:spMkLst>
        </pc:spChg>
        <pc:spChg chg="mod">
          <ac:chgData name="Lorenz Sondergeld" userId="314fa968-607a-4d34-b215-e1ddbf6d946b" providerId="ADAL" clId="{171BD5CE-8697-40E1-BEE0-112BBB0D7AFF}" dt="2021-09-22T22:06:47.711" v="2583" actId="20577"/>
          <ac:spMkLst>
            <pc:docMk/>
            <pc:sldMk cId="3007662563" sldId="353"/>
            <ac:spMk id="9" creationId="{3508981F-8F63-43A6-967B-8573F1F7DDF3}"/>
          </ac:spMkLst>
        </pc:spChg>
        <pc:spChg chg="del">
          <ac:chgData name="Lorenz Sondergeld" userId="314fa968-607a-4d34-b215-e1ddbf6d946b" providerId="ADAL" clId="{171BD5CE-8697-40E1-BEE0-112BBB0D7AFF}" dt="2021-09-22T21:51:18.372" v="2305" actId="478"/>
          <ac:spMkLst>
            <pc:docMk/>
            <pc:sldMk cId="3007662563" sldId="353"/>
            <ac:spMk id="11" creationId="{E155B72B-3ADE-41C8-A156-AC974DDC3BAC}"/>
          </ac:spMkLst>
        </pc:spChg>
        <pc:spChg chg="del">
          <ac:chgData name="Lorenz Sondergeld" userId="314fa968-607a-4d34-b215-e1ddbf6d946b" providerId="ADAL" clId="{171BD5CE-8697-40E1-BEE0-112BBB0D7AFF}" dt="2021-09-22T21:49:50.717" v="2292" actId="478"/>
          <ac:spMkLst>
            <pc:docMk/>
            <pc:sldMk cId="3007662563" sldId="353"/>
            <ac:spMk id="12" creationId="{43EBAD7C-7DDD-4ABE-B730-0780E2370105}"/>
          </ac:spMkLst>
        </pc:spChg>
        <pc:spChg chg="del">
          <ac:chgData name="Lorenz Sondergeld" userId="314fa968-607a-4d34-b215-e1ddbf6d946b" providerId="ADAL" clId="{171BD5CE-8697-40E1-BEE0-112BBB0D7AFF}" dt="2021-09-22T21:49:54.372" v="2293" actId="478"/>
          <ac:spMkLst>
            <pc:docMk/>
            <pc:sldMk cId="3007662563" sldId="353"/>
            <ac:spMk id="13" creationId="{AEBE440D-C5DB-479B-805F-C90EBD2BDBCA}"/>
          </ac:spMkLst>
        </pc:spChg>
        <pc:spChg chg="add del mod">
          <ac:chgData name="Lorenz Sondergeld" userId="314fa968-607a-4d34-b215-e1ddbf6d946b" providerId="ADAL" clId="{171BD5CE-8697-40E1-BEE0-112BBB0D7AFF}" dt="2021-09-22T22:42:01.723" v="2777" actId="478"/>
          <ac:spMkLst>
            <pc:docMk/>
            <pc:sldMk cId="3007662563" sldId="353"/>
            <ac:spMk id="23" creationId="{CC365C15-76C7-4D0B-80C4-862202EABA10}"/>
          </ac:spMkLst>
        </pc:spChg>
        <pc:spChg chg="add del mod">
          <ac:chgData name="Lorenz Sondergeld" userId="314fa968-607a-4d34-b215-e1ddbf6d946b" providerId="ADAL" clId="{171BD5CE-8697-40E1-BEE0-112BBB0D7AFF}" dt="2021-09-22T22:42:33.267" v="2798" actId="478"/>
          <ac:spMkLst>
            <pc:docMk/>
            <pc:sldMk cId="3007662563" sldId="353"/>
            <ac:spMk id="26" creationId="{6EE782B8-134B-4AE6-AFBB-DCE3A9DB8DE3}"/>
          </ac:spMkLst>
        </pc:spChg>
        <pc:spChg chg="add del mod">
          <ac:chgData name="Lorenz Sondergeld" userId="314fa968-607a-4d34-b215-e1ddbf6d946b" providerId="ADAL" clId="{171BD5CE-8697-40E1-BEE0-112BBB0D7AFF}" dt="2021-09-22T22:44:19.169" v="2887" actId="478"/>
          <ac:spMkLst>
            <pc:docMk/>
            <pc:sldMk cId="3007662563" sldId="353"/>
            <ac:spMk id="27" creationId="{DBA3D458-9745-43A5-ACF8-D43CE6BBF94D}"/>
          </ac:spMkLst>
        </pc:spChg>
        <pc:spChg chg="add del mod ord">
          <ac:chgData name="Lorenz Sondergeld" userId="314fa968-607a-4d34-b215-e1ddbf6d946b" providerId="ADAL" clId="{171BD5CE-8697-40E1-BEE0-112BBB0D7AFF}" dt="2021-09-22T22:40:05.871" v="2756" actId="478"/>
          <ac:spMkLst>
            <pc:docMk/>
            <pc:sldMk cId="3007662563" sldId="353"/>
            <ac:spMk id="28" creationId="{51A16402-37A1-40B0-A280-47E06D0FDA1A}"/>
          </ac:spMkLst>
        </pc:spChg>
        <pc:spChg chg="add del mod ord">
          <ac:chgData name="Lorenz Sondergeld" userId="314fa968-607a-4d34-b215-e1ddbf6d946b" providerId="ADAL" clId="{171BD5CE-8697-40E1-BEE0-112BBB0D7AFF}" dt="2021-09-22T22:41:18.875" v="2771" actId="478"/>
          <ac:spMkLst>
            <pc:docMk/>
            <pc:sldMk cId="3007662563" sldId="353"/>
            <ac:spMk id="29" creationId="{916D796F-E7B5-4A59-B8B9-27B5A0D142AA}"/>
          </ac:spMkLst>
        </pc:spChg>
        <pc:spChg chg="add del mod ord">
          <ac:chgData name="Lorenz Sondergeld" userId="314fa968-607a-4d34-b215-e1ddbf6d946b" providerId="ADAL" clId="{171BD5CE-8697-40E1-BEE0-112BBB0D7AFF}" dt="2021-09-22T22:42:54.056" v="2801" actId="478"/>
          <ac:spMkLst>
            <pc:docMk/>
            <pc:sldMk cId="3007662563" sldId="353"/>
            <ac:spMk id="30" creationId="{EE661841-3D7B-4506-82F0-0174B3C194AA}"/>
          </ac:spMkLst>
        </pc:spChg>
        <pc:spChg chg="add del mod">
          <ac:chgData name="Lorenz Sondergeld" userId="314fa968-607a-4d34-b215-e1ddbf6d946b" providerId="ADAL" clId="{171BD5CE-8697-40E1-BEE0-112BBB0D7AFF}" dt="2021-09-22T22:42:50.681" v="2800" actId="478"/>
          <ac:spMkLst>
            <pc:docMk/>
            <pc:sldMk cId="3007662563" sldId="353"/>
            <ac:spMk id="31" creationId="{08137CB5-4B4A-442E-8B31-B9CFFF631DE9}"/>
          </ac:spMkLst>
        </pc:spChg>
        <pc:spChg chg="add mod ord">
          <ac:chgData name="Lorenz Sondergeld" userId="314fa968-607a-4d34-b215-e1ddbf6d946b" providerId="ADAL" clId="{171BD5CE-8697-40E1-BEE0-112BBB0D7AFF}" dt="2021-09-22T22:46:49.260" v="3019" actId="1036"/>
          <ac:spMkLst>
            <pc:docMk/>
            <pc:sldMk cId="3007662563" sldId="353"/>
            <ac:spMk id="32" creationId="{B5E0E1CE-BB3C-4D47-B25D-1C9D80D80B67}"/>
          </ac:spMkLst>
        </pc:spChg>
        <pc:spChg chg="add mod ord">
          <ac:chgData name="Lorenz Sondergeld" userId="314fa968-607a-4d34-b215-e1ddbf6d946b" providerId="ADAL" clId="{171BD5CE-8697-40E1-BEE0-112BBB0D7AFF}" dt="2021-09-22T23:33:19.695" v="3053" actId="207"/>
          <ac:spMkLst>
            <pc:docMk/>
            <pc:sldMk cId="3007662563" sldId="353"/>
            <ac:spMk id="33" creationId="{A562E501-66A7-4919-AD9F-7EA0786359A2}"/>
          </ac:spMkLst>
        </pc:spChg>
        <pc:spChg chg="add mod ord">
          <ac:chgData name="Lorenz Sondergeld" userId="314fa968-607a-4d34-b215-e1ddbf6d946b" providerId="ADAL" clId="{171BD5CE-8697-40E1-BEE0-112BBB0D7AFF}" dt="2021-09-22T23:33:27.303" v="3054" actId="207"/>
          <ac:spMkLst>
            <pc:docMk/>
            <pc:sldMk cId="3007662563" sldId="353"/>
            <ac:spMk id="34" creationId="{DA1547F7-D041-48BE-BD7D-79F24C000E2A}"/>
          </ac:spMkLst>
        </pc:spChg>
        <pc:spChg chg="add mod ord">
          <ac:chgData name="Lorenz Sondergeld" userId="314fa968-607a-4d34-b215-e1ddbf6d946b" providerId="ADAL" clId="{171BD5CE-8697-40E1-BEE0-112BBB0D7AFF}" dt="2021-09-22T23:33:37.567" v="3055" actId="207"/>
          <ac:spMkLst>
            <pc:docMk/>
            <pc:sldMk cId="3007662563" sldId="353"/>
            <ac:spMk id="35" creationId="{4AB264A6-AC8B-4BFA-B478-CC2C4E44CD1C}"/>
          </ac:spMkLst>
        </pc:spChg>
        <pc:spChg chg="add del mod">
          <ac:chgData name="Lorenz Sondergeld" userId="314fa968-607a-4d34-b215-e1ddbf6d946b" providerId="ADAL" clId="{171BD5CE-8697-40E1-BEE0-112BBB0D7AFF}" dt="2021-09-23T00:10:51.578" v="3060" actId="478"/>
          <ac:spMkLst>
            <pc:docMk/>
            <pc:sldMk cId="3007662563" sldId="353"/>
            <ac:spMk id="36" creationId="{C92E1BBC-CA9B-4E35-A2BE-08BCB8AA9C38}"/>
          </ac:spMkLst>
        </pc:spChg>
        <pc:graphicFrameChg chg="del">
          <ac:chgData name="Lorenz Sondergeld" userId="314fa968-607a-4d34-b215-e1ddbf6d946b" providerId="ADAL" clId="{171BD5CE-8697-40E1-BEE0-112BBB0D7AFF}" dt="2021-09-22T21:49:46.421" v="2291" actId="478"/>
          <ac:graphicFrameMkLst>
            <pc:docMk/>
            <pc:sldMk cId="3007662563" sldId="353"/>
            <ac:graphicFrameMk id="17" creationId="{86B14EC1-6A4C-4D62-B68B-834F15B19808}"/>
          </ac:graphicFrameMkLst>
        </pc:graphicFrameChg>
        <pc:picChg chg="del mod">
          <ac:chgData name="Lorenz Sondergeld" userId="314fa968-607a-4d34-b215-e1ddbf6d946b" providerId="ADAL" clId="{171BD5CE-8697-40E1-BEE0-112BBB0D7AFF}" dt="2021-09-22T21:53:34.352" v="2330" actId="478"/>
          <ac:picMkLst>
            <pc:docMk/>
            <pc:sldMk cId="3007662563" sldId="353"/>
            <ac:picMk id="2" creationId="{4062B81E-A590-4EDF-A634-251B86FC311B}"/>
          </ac:picMkLst>
        </pc:picChg>
        <pc:picChg chg="add del mod">
          <ac:chgData name="Lorenz Sondergeld" userId="314fa968-607a-4d34-b215-e1ddbf6d946b" providerId="ADAL" clId="{171BD5CE-8697-40E1-BEE0-112BBB0D7AFF}" dt="2021-09-22T21:51:11.725" v="2301" actId="478"/>
          <ac:picMkLst>
            <pc:docMk/>
            <pc:sldMk cId="3007662563" sldId="353"/>
            <ac:picMk id="5" creationId="{E84FD615-17DC-41BA-886D-8BE5B937A4E6}"/>
          </ac:picMkLst>
        </pc:picChg>
        <pc:picChg chg="add del mod">
          <ac:chgData name="Lorenz Sondergeld" userId="314fa968-607a-4d34-b215-e1ddbf6d946b" providerId="ADAL" clId="{171BD5CE-8697-40E1-BEE0-112BBB0D7AFF}" dt="2021-09-22T21:56:06.286" v="2339" actId="478"/>
          <ac:picMkLst>
            <pc:docMk/>
            <pc:sldMk cId="3007662563" sldId="353"/>
            <ac:picMk id="14" creationId="{1E550468-0727-4596-A402-6A8D961F1527}"/>
          </ac:picMkLst>
        </pc:picChg>
        <pc:picChg chg="add del mod">
          <ac:chgData name="Lorenz Sondergeld" userId="314fa968-607a-4d34-b215-e1ddbf6d946b" providerId="ADAL" clId="{171BD5CE-8697-40E1-BEE0-112BBB0D7AFF}" dt="2021-09-22T21:56:04.477" v="2338" actId="478"/>
          <ac:picMkLst>
            <pc:docMk/>
            <pc:sldMk cId="3007662563" sldId="353"/>
            <ac:picMk id="16" creationId="{49B68D4A-5BFC-4148-8B27-780F96165C38}"/>
          </ac:picMkLst>
        </pc:picChg>
        <pc:picChg chg="add mod">
          <ac:chgData name="Lorenz Sondergeld" userId="314fa968-607a-4d34-b215-e1ddbf6d946b" providerId="ADAL" clId="{171BD5CE-8697-40E1-BEE0-112BBB0D7AFF}" dt="2021-09-22T22:46:49.260" v="3019" actId="1036"/>
          <ac:picMkLst>
            <pc:docMk/>
            <pc:sldMk cId="3007662563" sldId="353"/>
            <ac:picMk id="19" creationId="{AC211D9A-1C3D-4D75-A32A-0B569FF6D694}"/>
          </ac:picMkLst>
        </pc:picChg>
        <pc:picChg chg="del">
          <ac:chgData name="Lorenz Sondergeld" userId="314fa968-607a-4d34-b215-e1ddbf6d946b" providerId="ADAL" clId="{171BD5CE-8697-40E1-BEE0-112BBB0D7AFF}" dt="2021-09-22T21:51:12.342" v="2302" actId="478"/>
          <ac:picMkLst>
            <pc:docMk/>
            <pc:sldMk cId="3007662563" sldId="353"/>
            <ac:picMk id="21" creationId="{0C33A6E9-DF89-463A-8395-EF097C768FC2}"/>
          </ac:picMkLst>
        </pc:picChg>
        <pc:picChg chg="add mod">
          <ac:chgData name="Lorenz Sondergeld" userId="314fa968-607a-4d34-b215-e1ddbf6d946b" providerId="ADAL" clId="{171BD5CE-8697-40E1-BEE0-112BBB0D7AFF}" dt="2021-09-22T22:46:49.260" v="3019" actId="1036"/>
          <ac:picMkLst>
            <pc:docMk/>
            <pc:sldMk cId="3007662563" sldId="353"/>
            <ac:picMk id="22" creationId="{BA5B9E74-78EF-4B1A-9C10-72849F530328}"/>
          </ac:picMkLst>
        </pc:picChg>
        <pc:picChg chg="add mod">
          <ac:chgData name="Lorenz Sondergeld" userId="314fa968-607a-4d34-b215-e1ddbf6d946b" providerId="ADAL" clId="{171BD5CE-8697-40E1-BEE0-112BBB0D7AFF}" dt="2021-09-22T22:46:49.260" v="3019" actId="1036"/>
          <ac:picMkLst>
            <pc:docMk/>
            <pc:sldMk cId="3007662563" sldId="353"/>
            <ac:picMk id="25" creationId="{BB9AF1B3-B205-4167-9E74-B264C7C7499C}"/>
          </ac:picMkLst>
        </pc:picChg>
      </pc:sldChg>
    </pc:docChg>
  </pc:docChgLst>
  <pc:docChgLst>
    <pc:chgData name="Lorenz Sondergeld" userId="314fa968-607a-4d34-b215-e1ddbf6d946b" providerId="ADAL" clId="{F03CB464-10E8-4690-B34C-D118F312C4F5}"/>
    <pc:docChg chg="undo redo custSel addSld delSld modSld sldOrd">
      <pc:chgData name="Lorenz Sondergeld" userId="314fa968-607a-4d34-b215-e1ddbf6d946b" providerId="ADAL" clId="{F03CB464-10E8-4690-B34C-D118F312C4F5}" dt="2021-12-07T14:12:24.050" v="1827" actId="20577"/>
      <pc:docMkLst>
        <pc:docMk/>
      </pc:docMkLst>
      <pc:sldChg chg="modSp mod">
        <pc:chgData name="Lorenz Sondergeld" userId="314fa968-607a-4d34-b215-e1ddbf6d946b" providerId="ADAL" clId="{F03CB464-10E8-4690-B34C-D118F312C4F5}" dt="2021-12-07T14:12:24.050" v="1827" actId="20577"/>
        <pc:sldMkLst>
          <pc:docMk/>
          <pc:sldMk cId="3350040475" sldId="260"/>
        </pc:sldMkLst>
        <pc:spChg chg="mod">
          <ac:chgData name="Lorenz Sondergeld" userId="314fa968-607a-4d34-b215-e1ddbf6d946b" providerId="ADAL" clId="{F03CB464-10E8-4690-B34C-D118F312C4F5}" dt="2021-12-07T14:12:15.862" v="1825" actId="20577"/>
          <ac:spMkLst>
            <pc:docMk/>
            <pc:sldMk cId="3350040475" sldId="260"/>
            <ac:spMk id="6" creationId="{00000000-0000-0000-0000-000000000000}"/>
          </ac:spMkLst>
        </pc:spChg>
        <pc:spChg chg="mod">
          <ac:chgData name="Lorenz Sondergeld" userId="314fa968-607a-4d34-b215-e1ddbf6d946b" providerId="ADAL" clId="{F03CB464-10E8-4690-B34C-D118F312C4F5}" dt="2021-12-07T14:12:24.050" v="1827" actId="20577"/>
          <ac:spMkLst>
            <pc:docMk/>
            <pc:sldMk cId="3350040475" sldId="260"/>
            <ac:spMk id="13" creationId="{67F3FB2A-995F-4D61-893C-D7FE5BFDD674}"/>
          </ac:spMkLst>
        </pc:spChg>
      </pc:sldChg>
      <pc:sldChg chg="modSp mod">
        <pc:chgData name="Lorenz Sondergeld" userId="314fa968-607a-4d34-b215-e1ddbf6d946b" providerId="ADAL" clId="{F03CB464-10E8-4690-B34C-D118F312C4F5}" dt="2021-12-06T19:58:47.995" v="801" actId="20577"/>
        <pc:sldMkLst>
          <pc:docMk/>
          <pc:sldMk cId="3182089591" sldId="272"/>
        </pc:sldMkLst>
        <pc:spChg chg="mod">
          <ac:chgData name="Lorenz Sondergeld" userId="314fa968-607a-4d34-b215-e1ddbf6d946b" providerId="ADAL" clId="{F03CB464-10E8-4690-B34C-D118F312C4F5}" dt="2021-12-06T19:58:47.995" v="801" actId="20577"/>
          <ac:spMkLst>
            <pc:docMk/>
            <pc:sldMk cId="3182089591" sldId="272"/>
            <ac:spMk id="7" creationId="{D1C08487-DBEB-4EBD-9A24-3DD5F05EB8D3}"/>
          </ac:spMkLst>
        </pc:spChg>
      </pc:sldChg>
      <pc:sldChg chg="modSp mod">
        <pc:chgData name="Lorenz Sondergeld" userId="314fa968-607a-4d34-b215-e1ddbf6d946b" providerId="ADAL" clId="{F03CB464-10E8-4690-B34C-D118F312C4F5}" dt="2021-12-07T14:11:31.076" v="1820" actId="20577"/>
        <pc:sldMkLst>
          <pc:docMk/>
          <pc:sldMk cId="3098807734" sldId="324"/>
        </pc:sldMkLst>
        <pc:spChg chg="mod">
          <ac:chgData name="Lorenz Sondergeld" userId="314fa968-607a-4d34-b215-e1ddbf6d946b" providerId="ADAL" clId="{F03CB464-10E8-4690-B34C-D118F312C4F5}" dt="2021-12-07T14:11:31.076" v="1820" actId="20577"/>
          <ac:spMkLst>
            <pc:docMk/>
            <pc:sldMk cId="3098807734" sldId="324"/>
            <ac:spMk id="2" creationId="{F475831F-C80B-4EB6-A4DD-65A03ECBDFE1}"/>
          </ac:spMkLst>
        </pc:spChg>
        <pc:spChg chg="mod">
          <ac:chgData name="Lorenz Sondergeld" userId="314fa968-607a-4d34-b215-e1ddbf6d946b" providerId="ADAL" clId="{F03CB464-10E8-4690-B34C-D118F312C4F5}" dt="2021-12-06T20:22:21.106" v="1288" actId="207"/>
          <ac:spMkLst>
            <pc:docMk/>
            <pc:sldMk cId="3098807734" sldId="324"/>
            <ac:spMk id="3" creationId="{CF80D5DE-3052-4E72-962C-487477BA550A}"/>
          </ac:spMkLst>
        </pc:spChg>
        <pc:spChg chg="mod">
          <ac:chgData name="Lorenz Sondergeld" userId="314fa968-607a-4d34-b215-e1ddbf6d946b" providerId="ADAL" clId="{F03CB464-10E8-4690-B34C-D118F312C4F5}" dt="2021-12-06T20:23:04.611" v="1294" actId="207"/>
          <ac:spMkLst>
            <pc:docMk/>
            <pc:sldMk cId="3098807734" sldId="324"/>
            <ac:spMk id="6" creationId="{C6E2DEE3-44E6-43EF-8640-73DA61E0739D}"/>
          </ac:spMkLst>
        </pc:spChg>
      </pc:sldChg>
      <pc:sldChg chg="modSp mod">
        <pc:chgData name="Lorenz Sondergeld" userId="314fa968-607a-4d34-b215-e1ddbf6d946b" providerId="ADAL" clId="{F03CB464-10E8-4690-B34C-D118F312C4F5}" dt="2021-12-07T13:50:44.544" v="1436" actId="12"/>
        <pc:sldMkLst>
          <pc:docMk/>
          <pc:sldMk cId="157761912" sldId="364"/>
        </pc:sldMkLst>
        <pc:spChg chg="mod">
          <ac:chgData name="Lorenz Sondergeld" userId="314fa968-607a-4d34-b215-e1ddbf6d946b" providerId="ADAL" clId="{F03CB464-10E8-4690-B34C-D118F312C4F5}" dt="2021-12-07T13:50:22.322" v="1432" actId="20577"/>
          <ac:spMkLst>
            <pc:docMk/>
            <pc:sldMk cId="157761912" sldId="364"/>
            <ac:spMk id="3" creationId="{4B2B4085-062C-4734-A45A-99BA66C30F96}"/>
          </ac:spMkLst>
        </pc:spChg>
        <pc:spChg chg="mod">
          <ac:chgData name="Lorenz Sondergeld" userId="314fa968-607a-4d34-b215-e1ddbf6d946b" providerId="ADAL" clId="{F03CB464-10E8-4690-B34C-D118F312C4F5}" dt="2021-12-06T19:50:05.627" v="546" actId="20577"/>
          <ac:spMkLst>
            <pc:docMk/>
            <pc:sldMk cId="157761912" sldId="364"/>
            <ac:spMk id="9" creationId="{89795CCB-ED1D-4126-8A64-385A75928364}"/>
          </ac:spMkLst>
        </pc:spChg>
        <pc:spChg chg="mod">
          <ac:chgData name="Lorenz Sondergeld" userId="314fa968-607a-4d34-b215-e1ddbf6d946b" providerId="ADAL" clId="{F03CB464-10E8-4690-B34C-D118F312C4F5}" dt="2021-12-07T13:50:44.544" v="1436" actId="12"/>
          <ac:spMkLst>
            <pc:docMk/>
            <pc:sldMk cId="157761912" sldId="364"/>
            <ac:spMk id="12" creationId="{FB5C9962-D7F6-468E-AEB3-75EC9B5FE632}"/>
          </ac:spMkLst>
        </pc:spChg>
      </pc:sldChg>
      <pc:sldChg chg="modSp mod">
        <pc:chgData name="Lorenz Sondergeld" userId="314fa968-607a-4d34-b215-e1ddbf6d946b" providerId="ADAL" clId="{F03CB464-10E8-4690-B34C-D118F312C4F5}" dt="2021-12-07T13:54:10.907" v="1461" actId="20577"/>
        <pc:sldMkLst>
          <pc:docMk/>
          <pc:sldMk cId="3594542190" sldId="365"/>
        </pc:sldMkLst>
        <pc:spChg chg="mod">
          <ac:chgData name="Lorenz Sondergeld" userId="314fa968-607a-4d34-b215-e1ddbf6d946b" providerId="ADAL" clId="{F03CB464-10E8-4690-B34C-D118F312C4F5}" dt="2021-12-06T19:57:36.267" v="791" actId="20577"/>
          <ac:spMkLst>
            <pc:docMk/>
            <pc:sldMk cId="3594542190" sldId="365"/>
            <ac:spMk id="9" creationId="{9599F338-8BBA-4999-8434-398721C7A37E}"/>
          </ac:spMkLst>
        </pc:spChg>
        <pc:spChg chg="mod">
          <ac:chgData name="Lorenz Sondergeld" userId="314fa968-607a-4d34-b215-e1ddbf6d946b" providerId="ADAL" clId="{F03CB464-10E8-4690-B34C-D118F312C4F5}" dt="2021-12-07T13:54:10.907" v="1461" actId="20577"/>
          <ac:spMkLst>
            <pc:docMk/>
            <pc:sldMk cId="3594542190" sldId="365"/>
            <ac:spMk id="12" creationId="{24365F72-C0FF-4531-BD54-B128B78BA725}"/>
          </ac:spMkLst>
        </pc:spChg>
      </pc:sldChg>
      <pc:sldChg chg="modSp mod">
        <pc:chgData name="Lorenz Sondergeld" userId="314fa968-607a-4d34-b215-e1ddbf6d946b" providerId="ADAL" clId="{F03CB464-10E8-4690-B34C-D118F312C4F5}" dt="2021-12-07T13:51:51.594" v="1451" actId="20577"/>
        <pc:sldMkLst>
          <pc:docMk/>
          <pc:sldMk cId="350205602" sldId="369"/>
        </pc:sldMkLst>
        <pc:spChg chg="mod">
          <ac:chgData name="Lorenz Sondergeld" userId="314fa968-607a-4d34-b215-e1ddbf6d946b" providerId="ADAL" clId="{F03CB464-10E8-4690-B34C-D118F312C4F5}" dt="2021-12-07T13:51:51.594" v="1451" actId="20577"/>
          <ac:spMkLst>
            <pc:docMk/>
            <pc:sldMk cId="350205602" sldId="369"/>
            <ac:spMk id="3" creationId="{4B2B4085-062C-4734-A45A-99BA66C30F96}"/>
          </ac:spMkLst>
        </pc:spChg>
      </pc:sldChg>
      <pc:sldChg chg="addSp modSp add mod ord setBg">
        <pc:chgData name="Lorenz Sondergeld" userId="314fa968-607a-4d34-b215-e1ddbf6d946b" providerId="ADAL" clId="{F03CB464-10E8-4690-B34C-D118F312C4F5}" dt="2021-12-07T14:10:52.404" v="1818" actId="20577"/>
        <pc:sldMkLst>
          <pc:docMk/>
          <pc:sldMk cId="1853182309" sldId="370"/>
        </pc:sldMkLst>
        <pc:spChg chg="mod">
          <ac:chgData name="Lorenz Sondergeld" userId="314fa968-607a-4d34-b215-e1ddbf6d946b" providerId="ADAL" clId="{F03CB464-10E8-4690-B34C-D118F312C4F5}" dt="2021-12-07T14:10:52.404" v="1818" actId="20577"/>
          <ac:spMkLst>
            <pc:docMk/>
            <pc:sldMk cId="1853182309" sldId="370"/>
            <ac:spMk id="3" creationId="{4B2B4085-062C-4734-A45A-99BA66C30F96}"/>
          </ac:spMkLst>
        </pc:spChg>
        <pc:spChg chg="mod">
          <ac:chgData name="Lorenz Sondergeld" userId="314fa968-607a-4d34-b215-e1ddbf6d946b" providerId="ADAL" clId="{F03CB464-10E8-4690-B34C-D118F312C4F5}" dt="2021-12-07T13:58:24.234" v="1673" actId="1038"/>
          <ac:spMkLst>
            <pc:docMk/>
            <pc:sldMk cId="1853182309" sldId="370"/>
            <ac:spMk id="9" creationId="{89795CCB-ED1D-4126-8A64-385A75928364}"/>
          </ac:spMkLst>
        </pc:spChg>
        <pc:spChg chg="add mod">
          <ac:chgData name="Lorenz Sondergeld" userId="314fa968-607a-4d34-b215-e1ddbf6d946b" providerId="ADAL" clId="{F03CB464-10E8-4690-B34C-D118F312C4F5}" dt="2021-12-07T14:08:24.851" v="1779" actId="20577"/>
          <ac:spMkLst>
            <pc:docMk/>
            <pc:sldMk cId="1853182309" sldId="370"/>
            <ac:spMk id="10" creationId="{61D3A34B-A2B8-47DD-A6E4-9C4DF658C1D5}"/>
          </ac:spMkLst>
        </pc:spChg>
        <pc:spChg chg="mod">
          <ac:chgData name="Lorenz Sondergeld" userId="314fa968-607a-4d34-b215-e1ddbf6d946b" providerId="ADAL" clId="{F03CB464-10E8-4690-B34C-D118F312C4F5}" dt="2021-12-07T13:57:28.952" v="1576" actId="207"/>
          <ac:spMkLst>
            <pc:docMk/>
            <pc:sldMk cId="1853182309" sldId="370"/>
            <ac:spMk id="12" creationId="{FB5C9962-D7F6-468E-AEB3-75EC9B5FE632}"/>
          </ac:spMkLst>
        </pc:spChg>
        <pc:spChg chg="mod">
          <ac:chgData name="Lorenz Sondergeld" userId="314fa968-607a-4d34-b215-e1ddbf6d946b" providerId="ADAL" clId="{F03CB464-10E8-4690-B34C-D118F312C4F5}" dt="2021-12-07T13:57:58.688" v="1578" actId="108"/>
          <ac:spMkLst>
            <pc:docMk/>
            <pc:sldMk cId="1853182309" sldId="370"/>
            <ac:spMk id="13" creationId="{C19E470A-3A89-4245-BEE6-0078EE8A9558}"/>
          </ac:spMkLst>
        </pc:spChg>
      </pc:sldChg>
      <pc:sldChg chg="delSp modSp add del mod ord">
        <pc:chgData name="Lorenz Sondergeld" userId="314fa968-607a-4d34-b215-e1ddbf6d946b" providerId="ADAL" clId="{F03CB464-10E8-4690-B34C-D118F312C4F5}" dt="2021-12-07T13:57:32.210" v="1577" actId="47"/>
        <pc:sldMkLst>
          <pc:docMk/>
          <pc:sldMk cId="828543196" sldId="371"/>
        </pc:sldMkLst>
        <pc:spChg chg="mod">
          <ac:chgData name="Lorenz Sondergeld" userId="314fa968-607a-4d34-b215-e1ddbf6d946b" providerId="ADAL" clId="{F03CB464-10E8-4690-B34C-D118F312C4F5}" dt="2021-12-07T13:56:06.989" v="1465" actId="20577"/>
          <ac:spMkLst>
            <pc:docMk/>
            <pc:sldMk cId="828543196" sldId="371"/>
            <ac:spMk id="6" creationId="{00000000-0000-0000-0000-000000000000}"/>
          </ac:spMkLst>
        </pc:spChg>
        <pc:cxnChg chg="del mod">
          <ac:chgData name="Lorenz Sondergeld" userId="314fa968-607a-4d34-b215-e1ddbf6d946b" providerId="ADAL" clId="{F03CB464-10E8-4690-B34C-D118F312C4F5}" dt="2021-12-07T13:56:45.215" v="1574" actId="478"/>
          <ac:cxnSpMkLst>
            <pc:docMk/>
            <pc:sldMk cId="828543196" sldId="371"/>
            <ac:cxnSpMk id="4" creationId="{674A3F3C-235F-4030-982C-5601D986A19B}"/>
          </ac:cxnSpMkLst>
        </pc:cxnChg>
      </pc:sldChg>
    </pc:docChg>
  </pc:docChgLst>
  <pc:docChgLst>
    <pc:chgData name="Lorenz Sondergeld" userId="314fa968-607a-4d34-b215-e1ddbf6d946b" providerId="ADAL" clId="{0A26DAFC-0B62-47A8-8644-C9B58FC087DF}"/>
    <pc:docChg chg="undo custSel modSld modNotesMaster modHandout">
      <pc:chgData name="Lorenz Sondergeld" userId="314fa968-607a-4d34-b215-e1ddbf6d946b" providerId="ADAL" clId="{0A26DAFC-0B62-47A8-8644-C9B58FC087DF}" dt="2021-10-25T22:16:21.226" v="427" actId="478"/>
      <pc:docMkLst>
        <pc:docMk/>
      </pc:docMkLst>
      <pc:sldChg chg="modSp mod">
        <pc:chgData name="Lorenz Sondergeld" userId="314fa968-607a-4d34-b215-e1ddbf6d946b" providerId="ADAL" clId="{0A26DAFC-0B62-47A8-8644-C9B58FC087DF}" dt="2021-10-25T18:43:00.848" v="383" actId="12"/>
        <pc:sldMkLst>
          <pc:docMk/>
          <pc:sldMk cId="3350040475" sldId="260"/>
        </pc:sldMkLst>
        <pc:spChg chg="mod">
          <ac:chgData name="Lorenz Sondergeld" userId="314fa968-607a-4d34-b215-e1ddbf6d946b" providerId="ADAL" clId="{0A26DAFC-0B62-47A8-8644-C9B58FC087DF}" dt="2021-10-25T18:43:00.848" v="383" actId="12"/>
          <ac:spMkLst>
            <pc:docMk/>
            <pc:sldMk cId="3350040475" sldId="260"/>
            <ac:spMk id="13" creationId="{67F3FB2A-995F-4D61-893C-D7FE5BFDD674}"/>
          </ac:spMkLst>
        </pc:spChg>
      </pc:sldChg>
      <pc:sldChg chg="modSp mod">
        <pc:chgData name="Lorenz Sondergeld" userId="314fa968-607a-4d34-b215-e1ddbf6d946b" providerId="ADAL" clId="{0A26DAFC-0B62-47A8-8644-C9B58FC087DF}" dt="2021-10-25T18:17:43.263" v="365" actId="20577"/>
        <pc:sldMkLst>
          <pc:docMk/>
          <pc:sldMk cId="157761912" sldId="364"/>
        </pc:sldMkLst>
        <pc:spChg chg="mod">
          <ac:chgData name="Lorenz Sondergeld" userId="314fa968-607a-4d34-b215-e1ddbf6d946b" providerId="ADAL" clId="{0A26DAFC-0B62-47A8-8644-C9B58FC087DF}" dt="2021-10-25T18:17:43.263" v="365" actId="20577"/>
          <ac:spMkLst>
            <pc:docMk/>
            <pc:sldMk cId="157761912" sldId="364"/>
            <ac:spMk id="2" creationId="{2BCF0AF7-DAEF-4D09-B65F-93F913DBF40E}"/>
          </ac:spMkLst>
        </pc:spChg>
        <pc:spChg chg="mod">
          <ac:chgData name="Lorenz Sondergeld" userId="314fa968-607a-4d34-b215-e1ddbf6d946b" providerId="ADAL" clId="{0A26DAFC-0B62-47A8-8644-C9B58FC087DF}" dt="2021-10-25T17:51:52.717" v="315" actId="20577"/>
          <ac:spMkLst>
            <pc:docMk/>
            <pc:sldMk cId="157761912" sldId="364"/>
            <ac:spMk id="3" creationId="{4B2B4085-062C-4734-A45A-99BA66C30F96}"/>
          </ac:spMkLst>
        </pc:spChg>
        <pc:spChg chg="mod">
          <ac:chgData name="Lorenz Sondergeld" userId="314fa968-607a-4d34-b215-e1ddbf6d946b" providerId="ADAL" clId="{0A26DAFC-0B62-47A8-8644-C9B58FC087DF}" dt="2021-10-25T17:31:26.815" v="238" actId="5793"/>
          <ac:spMkLst>
            <pc:docMk/>
            <pc:sldMk cId="157761912" sldId="364"/>
            <ac:spMk id="12" creationId="{FB5C9962-D7F6-468E-AEB3-75EC9B5FE632}"/>
          </ac:spMkLst>
        </pc:spChg>
      </pc:sldChg>
      <pc:sldChg chg="modSp mod">
        <pc:chgData name="Lorenz Sondergeld" userId="314fa968-607a-4d34-b215-e1ddbf6d946b" providerId="ADAL" clId="{0A26DAFC-0B62-47A8-8644-C9B58FC087DF}" dt="2021-10-25T19:02:35.412" v="388" actId="20577"/>
        <pc:sldMkLst>
          <pc:docMk/>
          <pc:sldMk cId="3594542190" sldId="365"/>
        </pc:sldMkLst>
        <pc:spChg chg="mod">
          <ac:chgData name="Lorenz Sondergeld" userId="314fa968-607a-4d34-b215-e1ddbf6d946b" providerId="ADAL" clId="{0A26DAFC-0B62-47A8-8644-C9B58FC087DF}" dt="2021-10-25T19:02:35.412" v="388" actId="20577"/>
          <ac:spMkLst>
            <pc:docMk/>
            <pc:sldMk cId="3594542190" sldId="365"/>
            <ac:spMk id="5" creationId="{9FEEEC3A-73DB-4E76-B858-18151006930A}"/>
          </ac:spMkLst>
        </pc:spChg>
        <pc:spChg chg="mod">
          <ac:chgData name="Lorenz Sondergeld" userId="314fa968-607a-4d34-b215-e1ddbf6d946b" providerId="ADAL" clId="{0A26DAFC-0B62-47A8-8644-C9B58FC087DF}" dt="2021-10-25T18:19:11.090" v="370" actId="20577"/>
          <ac:spMkLst>
            <pc:docMk/>
            <pc:sldMk cId="3594542190" sldId="365"/>
            <ac:spMk id="9" creationId="{9599F338-8BBA-4999-8434-398721C7A37E}"/>
          </ac:spMkLst>
        </pc:spChg>
        <pc:spChg chg="mod">
          <ac:chgData name="Lorenz Sondergeld" userId="314fa968-607a-4d34-b215-e1ddbf6d946b" providerId="ADAL" clId="{0A26DAFC-0B62-47A8-8644-C9B58FC087DF}" dt="2021-10-25T18:44:32.940" v="387" actId="20577"/>
          <ac:spMkLst>
            <pc:docMk/>
            <pc:sldMk cId="3594542190" sldId="365"/>
            <ac:spMk id="12" creationId="{24365F72-C0FF-4531-BD54-B128B78BA725}"/>
          </ac:spMkLst>
        </pc:spChg>
      </pc:sldChg>
      <pc:sldChg chg="addSp delSp modSp mod">
        <pc:chgData name="Lorenz Sondergeld" userId="314fa968-607a-4d34-b215-e1ddbf6d946b" providerId="ADAL" clId="{0A26DAFC-0B62-47A8-8644-C9B58FC087DF}" dt="2021-10-25T22:16:21.226" v="427" actId="478"/>
        <pc:sldMkLst>
          <pc:docMk/>
          <pc:sldMk cId="1466027241" sldId="367"/>
        </pc:sldMkLst>
        <pc:picChg chg="add del">
          <ac:chgData name="Lorenz Sondergeld" userId="314fa968-607a-4d34-b215-e1ddbf6d946b" providerId="ADAL" clId="{0A26DAFC-0B62-47A8-8644-C9B58FC087DF}" dt="2021-10-25T22:02:30.503" v="392"/>
          <ac:picMkLst>
            <pc:docMk/>
            <pc:sldMk cId="1466027241" sldId="367"/>
            <ac:picMk id="3" creationId="{6E91D82A-E10F-488A-BD42-B34DC287BB03}"/>
          </ac:picMkLst>
        </pc:picChg>
        <pc:picChg chg="del">
          <ac:chgData name="Lorenz Sondergeld" userId="314fa968-607a-4d34-b215-e1ddbf6d946b" providerId="ADAL" clId="{0A26DAFC-0B62-47A8-8644-C9B58FC087DF}" dt="2021-10-25T22:02:24.521" v="390" actId="478"/>
          <ac:picMkLst>
            <pc:docMk/>
            <pc:sldMk cId="1466027241" sldId="367"/>
            <ac:picMk id="4" creationId="{A7D78AD8-2DA6-4628-B0BF-610A45A33C9A}"/>
          </ac:picMkLst>
        </pc:picChg>
        <pc:picChg chg="add del mod">
          <ac:chgData name="Lorenz Sondergeld" userId="314fa968-607a-4d34-b215-e1ddbf6d946b" providerId="ADAL" clId="{0A26DAFC-0B62-47A8-8644-C9B58FC087DF}" dt="2021-10-25T22:16:20.478" v="426"/>
          <ac:picMkLst>
            <pc:docMk/>
            <pc:sldMk cId="1466027241" sldId="367"/>
            <ac:picMk id="4" creationId="{C69C1AF1-21AB-438E-ADBB-95C1EE44DFCA}"/>
          </ac:picMkLst>
        </pc:picChg>
        <pc:picChg chg="add del mod">
          <ac:chgData name="Lorenz Sondergeld" userId="314fa968-607a-4d34-b215-e1ddbf6d946b" providerId="ADAL" clId="{0A26DAFC-0B62-47A8-8644-C9B58FC087DF}" dt="2021-10-25T22:16:21.226" v="427" actId="478"/>
          <ac:picMkLst>
            <pc:docMk/>
            <pc:sldMk cId="1466027241" sldId="367"/>
            <ac:picMk id="6" creationId="{DE639257-5F11-498A-9129-D502449D654F}"/>
          </ac:picMkLst>
        </pc:picChg>
        <pc:picChg chg="add del">
          <ac:chgData name="Lorenz Sondergeld" userId="314fa968-607a-4d34-b215-e1ddbf6d946b" providerId="ADAL" clId="{0A26DAFC-0B62-47A8-8644-C9B58FC087DF}" dt="2021-10-25T22:02:48.927" v="394"/>
          <ac:picMkLst>
            <pc:docMk/>
            <pc:sldMk cId="1466027241" sldId="367"/>
            <ac:picMk id="1026" creationId="{661D21B6-2A51-4FC0-8CA5-E2D1230ADB4C}"/>
          </ac:picMkLst>
        </pc:picChg>
        <pc:picChg chg="add del">
          <ac:chgData name="Lorenz Sondergeld" userId="314fa968-607a-4d34-b215-e1ddbf6d946b" providerId="ADAL" clId="{0A26DAFC-0B62-47A8-8644-C9B58FC087DF}" dt="2021-10-25T22:03:05.766" v="396"/>
          <ac:picMkLst>
            <pc:docMk/>
            <pc:sldMk cId="1466027241" sldId="367"/>
            <ac:picMk id="1027" creationId="{6D6E12F0-9943-4340-A5C7-D7F9DB6C508B}"/>
          </ac:picMkLst>
        </pc:picChg>
      </pc:sldChg>
    </pc:docChg>
  </pc:docChgLst>
  <pc:docChgLst>
    <pc:chgData name="Lorenz Sondergeld" userId="314fa968-607a-4d34-b215-e1ddbf6d946b" providerId="ADAL" clId="{CFA891D3-7E40-4298-9CAB-F3A1BB33E387}"/>
    <pc:docChg chg="undo custSel addSld delSld modSld sldOrd">
      <pc:chgData name="Lorenz Sondergeld" userId="314fa968-607a-4d34-b215-e1ddbf6d946b" providerId="ADAL" clId="{CFA891D3-7E40-4298-9CAB-F3A1BB33E387}" dt="2021-10-23T15:57:00.201" v="5385"/>
      <pc:docMkLst>
        <pc:docMk/>
      </pc:docMkLst>
      <pc:sldChg chg="addSp delSp modSp del mod ord">
        <pc:chgData name="Lorenz Sondergeld" userId="314fa968-607a-4d34-b215-e1ddbf6d946b" providerId="ADAL" clId="{CFA891D3-7E40-4298-9CAB-F3A1BB33E387}" dt="2021-10-23T15:13:11.676" v="4364" actId="21"/>
        <pc:sldMkLst>
          <pc:docMk/>
          <pc:sldMk cId="3350040475" sldId="260"/>
        </pc:sldMkLst>
        <pc:spChg chg="add del mod">
          <ac:chgData name="Lorenz Sondergeld" userId="314fa968-607a-4d34-b215-e1ddbf6d946b" providerId="ADAL" clId="{CFA891D3-7E40-4298-9CAB-F3A1BB33E387}" dt="2021-10-23T04:14:55.917" v="3310" actId="20577"/>
          <ac:spMkLst>
            <pc:docMk/>
            <pc:sldMk cId="3350040475" sldId="260"/>
            <ac:spMk id="6" creationId="{00000000-0000-0000-0000-000000000000}"/>
          </ac:spMkLst>
        </pc:spChg>
        <pc:spChg chg="add del mod">
          <ac:chgData name="Lorenz Sondergeld" userId="314fa968-607a-4d34-b215-e1ddbf6d946b" providerId="ADAL" clId="{CFA891D3-7E40-4298-9CAB-F3A1BB33E387}" dt="2021-10-22T22:10:33.513" v="215"/>
          <ac:spMkLst>
            <pc:docMk/>
            <pc:sldMk cId="3350040475" sldId="260"/>
            <ac:spMk id="8" creationId="{83ED4FF5-9D62-46B9-B3C0-DC8EA7A08AE1}"/>
          </ac:spMkLst>
        </pc:spChg>
        <pc:spChg chg="add del mod">
          <ac:chgData name="Lorenz Sondergeld" userId="314fa968-607a-4d34-b215-e1ddbf6d946b" providerId="ADAL" clId="{CFA891D3-7E40-4298-9CAB-F3A1BB33E387}" dt="2021-10-22T22:10:39.834" v="219"/>
          <ac:spMkLst>
            <pc:docMk/>
            <pc:sldMk cId="3350040475" sldId="260"/>
            <ac:spMk id="9" creationId="{0FBC4F51-47B1-4872-AB82-3A705B4BD425}"/>
          </ac:spMkLst>
        </pc:spChg>
        <pc:spChg chg="add del mod">
          <ac:chgData name="Lorenz Sondergeld" userId="314fa968-607a-4d34-b215-e1ddbf6d946b" providerId="ADAL" clId="{CFA891D3-7E40-4298-9CAB-F3A1BB33E387}" dt="2021-10-22T22:11:47.599" v="236"/>
          <ac:spMkLst>
            <pc:docMk/>
            <pc:sldMk cId="3350040475" sldId="260"/>
            <ac:spMk id="10" creationId="{878E0AE5-9B07-4FA0-9F4C-27888BCBB03D}"/>
          </ac:spMkLst>
        </pc:spChg>
        <pc:spChg chg="add mod">
          <ac:chgData name="Lorenz Sondergeld" userId="314fa968-607a-4d34-b215-e1ddbf6d946b" providerId="ADAL" clId="{CFA891D3-7E40-4298-9CAB-F3A1BB33E387}" dt="2021-10-22T22:11:49.028" v="237"/>
          <ac:spMkLst>
            <pc:docMk/>
            <pc:sldMk cId="3350040475" sldId="260"/>
            <ac:spMk id="11" creationId="{854E74E1-C21D-48B2-96ED-D100D97BFC5E}"/>
          </ac:spMkLst>
        </pc:spChg>
        <pc:spChg chg="add del">
          <ac:chgData name="Lorenz Sondergeld" userId="314fa968-607a-4d34-b215-e1ddbf6d946b" providerId="ADAL" clId="{CFA891D3-7E40-4298-9CAB-F3A1BB33E387}" dt="2021-10-22T22:52:08.960" v="393" actId="22"/>
          <ac:spMkLst>
            <pc:docMk/>
            <pc:sldMk cId="3350040475" sldId="260"/>
            <ac:spMk id="12" creationId="{B9DDB9F7-3A65-45E9-9DD2-93461FA18F67}"/>
          </ac:spMkLst>
        </pc:spChg>
        <pc:spChg chg="add mod">
          <ac:chgData name="Lorenz Sondergeld" userId="314fa968-607a-4d34-b215-e1ddbf6d946b" providerId="ADAL" clId="{CFA891D3-7E40-4298-9CAB-F3A1BB33E387}" dt="2021-10-23T15:13:11.676" v="4364" actId="21"/>
          <ac:spMkLst>
            <pc:docMk/>
            <pc:sldMk cId="3350040475" sldId="260"/>
            <ac:spMk id="13" creationId="{67F3FB2A-995F-4D61-893C-D7FE5BFDD674}"/>
          </ac:spMkLst>
        </pc:spChg>
        <pc:picChg chg="del">
          <ac:chgData name="Lorenz Sondergeld" userId="314fa968-607a-4d34-b215-e1ddbf6d946b" providerId="ADAL" clId="{CFA891D3-7E40-4298-9CAB-F3A1BB33E387}" dt="2021-10-22T20:59:24.687" v="182" actId="478"/>
          <ac:picMkLst>
            <pc:docMk/>
            <pc:sldMk cId="3350040475" sldId="260"/>
            <ac:picMk id="2" creationId="{619C199E-8C72-4241-B641-EA66D344A546}"/>
          </ac:picMkLst>
        </pc:picChg>
        <pc:picChg chg="del">
          <ac:chgData name="Lorenz Sondergeld" userId="314fa968-607a-4d34-b215-e1ddbf6d946b" providerId="ADAL" clId="{CFA891D3-7E40-4298-9CAB-F3A1BB33E387}" dt="2021-10-22T20:59:28.961" v="183" actId="478"/>
          <ac:picMkLst>
            <pc:docMk/>
            <pc:sldMk cId="3350040475" sldId="260"/>
            <ac:picMk id="7" creationId="{33216D6D-5958-4D02-97BA-4827C3F294AF}"/>
          </ac:picMkLst>
        </pc:picChg>
        <pc:cxnChg chg="mod">
          <ac:chgData name="Lorenz Sondergeld" userId="314fa968-607a-4d34-b215-e1ddbf6d946b" providerId="ADAL" clId="{CFA891D3-7E40-4298-9CAB-F3A1BB33E387}" dt="2021-10-22T21:09:09.140" v="199" actId="208"/>
          <ac:cxnSpMkLst>
            <pc:docMk/>
            <pc:sldMk cId="3350040475" sldId="260"/>
            <ac:cxnSpMk id="4" creationId="{674A3F3C-235F-4030-982C-5601D986A19B}"/>
          </ac:cxnSpMkLst>
        </pc:cxnChg>
      </pc:sldChg>
      <pc:sldChg chg="addSp delSp modSp del mod">
        <pc:chgData name="Lorenz Sondergeld" userId="314fa968-607a-4d34-b215-e1ddbf6d946b" providerId="ADAL" clId="{CFA891D3-7E40-4298-9CAB-F3A1BB33E387}" dt="2021-10-23T04:04:07.905" v="3266" actId="47"/>
        <pc:sldMkLst>
          <pc:docMk/>
          <pc:sldMk cId="125626691" sldId="261"/>
        </pc:sldMkLst>
        <pc:spChg chg="mod">
          <ac:chgData name="Lorenz Sondergeld" userId="314fa968-607a-4d34-b215-e1ddbf6d946b" providerId="ADAL" clId="{CFA891D3-7E40-4298-9CAB-F3A1BB33E387}" dt="2021-10-22T21:08:54.194" v="198" actId="207"/>
          <ac:spMkLst>
            <pc:docMk/>
            <pc:sldMk cId="125626691" sldId="261"/>
            <ac:spMk id="4" creationId="{1BAB2246-649C-464C-9FCF-7C7258F437CE}"/>
          </ac:spMkLst>
        </pc:spChg>
        <pc:spChg chg="mod">
          <ac:chgData name="Lorenz Sondergeld" userId="314fa968-607a-4d34-b215-e1ddbf6d946b" providerId="ADAL" clId="{CFA891D3-7E40-4298-9CAB-F3A1BB33E387}" dt="2021-10-23T04:03:49.831" v="3265" actId="255"/>
          <ac:spMkLst>
            <pc:docMk/>
            <pc:sldMk cId="125626691" sldId="261"/>
            <ac:spMk id="5" creationId="{9FEEEC3A-73DB-4E76-B858-18151006930A}"/>
          </ac:spMkLst>
        </pc:spChg>
        <pc:spChg chg="add del mod">
          <ac:chgData name="Lorenz Sondergeld" userId="314fa968-607a-4d34-b215-e1ddbf6d946b" providerId="ADAL" clId="{CFA891D3-7E40-4298-9CAB-F3A1BB33E387}" dt="2021-10-22T22:10:39.392" v="218"/>
          <ac:spMkLst>
            <pc:docMk/>
            <pc:sldMk cId="125626691" sldId="261"/>
            <ac:spMk id="9" creationId="{F3F1B09A-32A3-4C1D-8921-E798311E709A}"/>
          </ac:spMkLst>
        </pc:spChg>
        <pc:spChg chg="add mod">
          <ac:chgData name="Lorenz Sondergeld" userId="314fa968-607a-4d34-b215-e1ddbf6d946b" providerId="ADAL" clId="{CFA891D3-7E40-4298-9CAB-F3A1BB33E387}" dt="2021-10-22T22:11:53.597" v="238"/>
          <ac:spMkLst>
            <pc:docMk/>
            <pc:sldMk cId="125626691" sldId="261"/>
            <ac:spMk id="10" creationId="{A8B11AB0-0751-4F47-A0B8-6782FACBEB0E}"/>
          </ac:spMkLst>
        </pc:spChg>
        <pc:picChg chg="del">
          <ac:chgData name="Lorenz Sondergeld" userId="314fa968-607a-4d34-b215-e1ddbf6d946b" providerId="ADAL" clId="{CFA891D3-7E40-4298-9CAB-F3A1BB33E387}" dt="2021-10-22T21:01:51.799" v="184" actId="478"/>
          <ac:picMkLst>
            <pc:docMk/>
            <pc:sldMk cId="125626691" sldId="261"/>
            <ac:picMk id="7" creationId="{BBE701C3-CCB9-4AFC-8EC4-F09F385AE9E9}"/>
          </ac:picMkLst>
        </pc:picChg>
      </pc:sldChg>
      <pc:sldChg chg="addSp delSp modSp mod setBg">
        <pc:chgData name="Lorenz Sondergeld" userId="314fa968-607a-4d34-b215-e1ddbf6d946b" providerId="ADAL" clId="{CFA891D3-7E40-4298-9CAB-F3A1BB33E387}" dt="2021-10-23T15:57:00.201" v="5385"/>
        <pc:sldMkLst>
          <pc:docMk/>
          <pc:sldMk cId="3182089591" sldId="272"/>
        </pc:sldMkLst>
        <pc:spChg chg="mod">
          <ac:chgData name="Lorenz Sondergeld" userId="314fa968-607a-4d34-b215-e1ddbf6d946b" providerId="ADAL" clId="{CFA891D3-7E40-4298-9CAB-F3A1BB33E387}" dt="2021-10-22T22:15:32.492" v="247" actId="14100"/>
          <ac:spMkLst>
            <pc:docMk/>
            <pc:sldMk cId="3182089591" sldId="272"/>
            <ac:spMk id="3" creationId="{D77B6C68-5DFB-4941-850F-5FFDBF2447D0}"/>
          </ac:spMkLst>
        </pc:spChg>
        <pc:spChg chg="add mod">
          <ac:chgData name="Lorenz Sondergeld" userId="314fa968-607a-4d34-b215-e1ddbf6d946b" providerId="ADAL" clId="{CFA891D3-7E40-4298-9CAB-F3A1BB33E387}" dt="2021-10-23T15:57:00.201" v="5385"/>
          <ac:spMkLst>
            <pc:docMk/>
            <pc:sldMk cId="3182089591" sldId="272"/>
            <ac:spMk id="4" creationId="{35488D05-7E7A-49DF-ADB6-DE08937F89B0}"/>
          </ac:spMkLst>
        </pc:spChg>
        <pc:spChg chg="mod">
          <ac:chgData name="Lorenz Sondergeld" userId="314fa968-607a-4d34-b215-e1ddbf6d946b" providerId="ADAL" clId="{CFA891D3-7E40-4298-9CAB-F3A1BB33E387}" dt="2021-10-22T22:50:26.733" v="382" actId="113"/>
          <ac:spMkLst>
            <pc:docMk/>
            <pc:sldMk cId="3182089591" sldId="272"/>
            <ac:spMk id="7" creationId="{D1C08487-DBEB-4EBD-9A24-3DD5F05EB8D3}"/>
          </ac:spMkLst>
        </pc:spChg>
        <pc:picChg chg="del">
          <ac:chgData name="Lorenz Sondergeld" userId="314fa968-607a-4d34-b215-e1ddbf6d946b" providerId="ADAL" clId="{CFA891D3-7E40-4298-9CAB-F3A1BB33E387}" dt="2021-10-22T22:12:56.108" v="243" actId="478"/>
          <ac:picMkLst>
            <pc:docMk/>
            <pc:sldMk cId="3182089591" sldId="272"/>
            <ac:picMk id="6" creationId="{E3CED802-EBE8-4817-AD54-F7ADD653C9FE}"/>
          </ac:picMkLst>
        </pc:picChg>
      </pc:sldChg>
      <pc:sldChg chg="addSp delSp modSp mod">
        <pc:chgData name="Lorenz Sondergeld" userId="314fa968-607a-4d34-b215-e1ddbf6d946b" providerId="ADAL" clId="{CFA891D3-7E40-4298-9CAB-F3A1BB33E387}" dt="2021-10-22T22:16:37.699" v="253" actId="20577"/>
        <pc:sldMkLst>
          <pc:docMk/>
          <pc:sldMk cId="3098807734" sldId="324"/>
        </pc:sldMkLst>
        <pc:spChg chg="mod">
          <ac:chgData name="Lorenz Sondergeld" userId="314fa968-607a-4d34-b215-e1ddbf6d946b" providerId="ADAL" clId="{CFA891D3-7E40-4298-9CAB-F3A1BB33E387}" dt="2021-10-22T22:16:37.699" v="253" actId="20577"/>
          <ac:spMkLst>
            <pc:docMk/>
            <pc:sldMk cId="3098807734" sldId="324"/>
            <ac:spMk id="2" creationId="{F475831F-C80B-4EB6-A4DD-65A03ECBDFE1}"/>
          </ac:spMkLst>
        </pc:spChg>
        <pc:spChg chg="mod">
          <ac:chgData name="Lorenz Sondergeld" userId="314fa968-607a-4d34-b215-e1ddbf6d946b" providerId="ADAL" clId="{CFA891D3-7E40-4298-9CAB-F3A1BB33E387}" dt="2021-10-22T22:11:36.136" v="234" actId="207"/>
          <ac:spMkLst>
            <pc:docMk/>
            <pc:sldMk cId="3098807734" sldId="324"/>
            <ac:spMk id="3" creationId="{CF80D5DE-3052-4E72-962C-487477BA550A}"/>
          </ac:spMkLst>
        </pc:spChg>
        <pc:spChg chg="del mod">
          <ac:chgData name="Lorenz Sondergeld" userId="314fa968-607a-4d34-b215-e1ddbf6d946b" providerId="ADAL" clId="{CFA891D3-7E40-4298-9CAB-F3A1BB33E387}" dt="2021-10-22T22:11:16.792" v="226" actId="478"/>
          <ac:spMkLst>
            <pc:docMk/>
            <pc:sldMk cId="3098807734" sldId="324"/>
            <ac:spMk id="5" creationId="{94F4BA28-3D79-46EA-B8A3-861931B78005}"/>
          </ac:spMkLst>
        </pc:spChg>
        <pc:spChg chg="add mod">
          <ac:chgData name="Lorenz Sondergeld" userId="314fa968-607a-4d34-b215-e1ddbf6d946b" providerId="ADAL" clId="{CFA891D3-7E40-4298-9CAB-F3A1BB33E387}" dt="2021-10-22T22:11:06.377" v="223"/>
          <ac:spMkLst>
            <pc:docMk/>
            <pc:sldMk cId="3098807734" sldId="324"/>
            <ac:spMk id="7" creationId="{CB9726C3-678E-4F4F-9E37-8FBCEDAF26CF}"/>
          </ac:spMkLst>
        </pc:spChg>
        <pc:picChg chg="del">
          <ac:chgData name="Lorenz Sondergeld" userId="314fa968-607a-4d34-b215-e1ddbf6d946b" providerId="ADAL" clId="{CFA891D3-7E40-4298-9CAB-F3A1BB33E387}" dt="2021-10-22T20:41:42.418" v="4" actId="478"/>
          <ac:picMkLst>
            <pc:docMk/>
            <pc:sldMk cId="3098807734" sldId="324"/>
            <ac:picMk id="4" creationId="{E44FD82E-1372-4D16-A68D-304AC87BEB1A}"/>
          </ac:picMkLst>
        </pc:picChg>
      </pc:sldChg>
      <pc:sldChg chg="del">
        <pc:chgData name="Lorenz Sondergeld" userId="314fa968-607a-4d34-b215-e1ddbf6d946b" providerId="ADAL" clId="{CFA891D3-7E40-4298-9CAB-F3A1BB33E387}" dt="2021-10-22T20:59:00.591" v="173" actId="47"/>
        <pc:sldMkLst>
          <pc:docMk/>
          <pc:sldMk cId="1634855296" sldId="329"/>
        </pc:sldMkLst>
      </pc:sldChg>
      <pc:sldChg chg="del">
        <pc:chgData name="Lorenz Sondergeld" userId="314fa968-607a-4d34-b215-e1ddbf6d946b" providerId="ADAL" clId="{CFA891D3-7E40-4298-9CAB-F3A1BB33E387}" dt="2021-10-22T20:58:59.073" v="171" actId="47"/>
        <pc:sldMkLst>
          <pc:docMk/>
          <pc:sldMk cId="1891537702" sldId="331"/>
        </pc:sldMkLst>
      </pc:sldChg>
      <pc:sldChg chg="del">
        <pc:chgData name="Lorenz Sondergeld" userId="314fa968-607a-4d34-b215-e1ddbf6d946b" providerId="ADAL" clId="{CFA891D3-7E40-4298-9CAB-F3A1BB33E387}" dt="2021-10-22T20:59:04.732" v="176" actId="47"/>
        <pc:sldMkLst>
          <pc:docMk/>
          <pc:sldMk cId="1214754948" sldId="333"/>
        </pc:sldMkLst>
      </pc:sldChg>
      <pc:sldChg chg="del">
        <pc:chgData name="Lorenz Sondergeld" userId="314fa968-607a-4d34-b215-e1ddbf6d946b" providerId="ADAL" clId="{CFA891D3-7E40-4298-9CAB-F3A1BB33E387}" dt="2021-10-22T20:59:01.602" v="174" actId="47"/>
        <pc:sldMkLst>
          <pc:docMk/>
          <pc:sldMk cId="3020726754" sldId="335"/>
        </pc:sldMkLst>
      </pc:sldChg>
      <pc:sldChg chg="del">
        <pc:chgData name="Lorenz Sondergeld" userId="314fa968-607a-4d34-b215-e1ddbf6d946b" providerId="ADAL" clId="{CFA891D3-7E40-4298-9CAB-F3A1BB33E387}" dt="2021-10-22T20:59:05.604" v="177" actId="47"/>
        <pc:sldMkLst>
          <pc:docMk/>
          <pc:sldMk cId="372196323" sldId="341"/>
        </pc:sldMkLst>
      </pc:sldChg>
      <pc:sldChg chg="del">
        <pc:chgData name="Lorenz Sondergeld" userId="314fa968-607a-4d34-b215-e1ddbf6d946b" providerId="ADAL" clId="{CFA891D3-7E40-4298-9CAB-F3A1BB33E387}" dt="2021-10-22T20:58:59.827" v="172" actId="47"/>
        <pc:sldMkLst>
          <pc:docMk/>
          <pc:sldMk cId="517318058" sldId="343"/>
        </pc:sldMkLst>
      </pc:sldChg>
      <pc:sldChg chg="del">
        <pc:chgData name="Lorenz Sondergeld" userId="314fa968-607a-4d34-b215-e1ddbf6d946b" providerId="ADAL" clId="{CFA891D3-7E40-4298-9CAB-F3A1BB33E387}" dt="2021-10-22T20:59:09.096" v="179" actId="47"/>
        <pc:sldMkLst>
          <pc:docMk/>
          <pc:sldMk cId="2730161648" sldId="345"/>
        </pc:sldMkLst>
      </pc:sldChg>
      <pc:sldChg chg="delSp del mod">
        <pc:chgData name="Lorenz Sondergeld" userId="314fa968-607a-4d34-b215-e1ddbf6d946b" providerId="ADAL" clId="{CFA891D3-7E40-4298-9CAB-F3A1BB33E387}" dt="2021-10-22T20:59:09.930" v="180" actId="47"/>
        <pc:sldMkLst>
          <pc:docMk/>
          <pc:sldMk cId="2395280169" sldId="347"/>
        </pc:sldMkLst>
        <pc:picChg chg="del">
          <ac:chgData name="Lorenz Sondergeld" userId="314fa968-607a-4d34-b215-e1ddbf6d946b" providerId="ADAL" clId="{CFA891D3-7E40-4298-9CAB-F3A1BB33E387}" dt="2021-10-22T20:53:34.515" v="165" actId="478"/>
          <ac:picMkLst>
            <pc:docMk/>
            <pc:sldMk cId="2395280169" sldId="347"/>
            <ac:picMk id="3" creationId="{3B04FF56-58AF-490D-87E4-4CD38535AAFC}"/>
          </ac:picMkLst>
        </pc:picChg>
        <pc:picChg chg="del">
          <ac:chgData name="Lorenz Sondergeld" userId="314fa968-607a-4d34-b215-e1ddbf6d946b" providerId="ADAL" clId="{CFA891D3-7E40-4298-9CAB-F3A1BB33E387}" dt="2021-10-22T20:53:36.271" v="166" actId="478"/>
          <ac:picMkLst>
            <pc:docMk/>
            <pc:sldMk cId="2395280169" sldId="347"/>
            <ac:picMk id="12" creationId="{168040FE-E735-4762-97D8-882B31E335CE}"/>
          </ac:picMkLst>
        </pc:picChg>
      </pc:sldChg>
      <pc:sldChg chg="del">
        <pc:chgData name="Lorenz Sondergeld" userId="314fa968-607a-4d34-b215-e1ddbf6d946b" providerId="ADAL" clId="{CFA891D3-7E40-4298-9CAB-F3A1BB33E387}" dt="2021-10-22T20:58:58.070" v="170" actId="47"/>
        <pc:sldMkLst>
          <pc:docMk/>
          <pc:sldMk cId="394778520" sldId="349"/>
        </pc:sldMkLst>
      </pc:sldChg>
      <pc:sldChg chg="del">
        <pc:chgData name="Lorenz Sondergeld" userId="314fa968-607a-4d34-b215-e1ddbf6d946b" providerId="ADAL" clId="{CFA891D3-7E40-4298-9CAB-F3A1BB33E387}" dt="2021-10-22T20:59:06.443" v="178" actId="47"/>
        <pc:sldMkLst>
          <pc:docMk/>
          <pc:sldMk cId="469317908" sldId="350"/>
        </pc:sldMkLst>
      </pc:sldChg>
      <pc:sldChg chg="del">
        <pc:chgData name="Lorenz Sondergeld" userId="314fa968-607a-4d34-b215-e1ddbf6d946b" providerId="ADAL" clId="{CFA891D3-7E40-4298-9CAB-F3A1BB33E387}" dt="2021-10-23T05:10:22.627" v="3891" actId="47"/>
        <pc:sldMkLst>
          <pc:docMk/>
          <pc:sldMk cId="222488761" sldId="351"/>
        </pc:sldMkLst>
      </pc:sldChg>
      <pc:sldChg chg="del">
        <pc:chgData name="Lorenz Sondergeld" userId="314fa968-607a-4d34-b215-e1ddbf6d946b" providerId="ADAL" clId="{CFA891D3-7E40-4298-9CAB-F3A1BB33E387}" dt="2021-10-22T20:59:03.599" v="175" actId="47"/>
        <pc:sldMkLst>
          <pc:docMk/>
          <pc:sldMk cId="153477963" sldId="352"/>
        </pc:sldMkLst>
      </pc:sldChg>
      <pc:sldChg chg="del">
        <pc:chgData name="Lorenz Sondergeld" userId="314fa968-607a-4d34-b215-e1ddbf6d946b" providerId="ADAL" clId="{CFA891D3-7E40-4298-9CAB-F3A1BB33E387}" dt="2021-10-22T20:59:14.578" v="181" actId="47"/>
        <pc:sldMkLst>
          <pc:docMk/>
          <pc:sldMk cId="3007662563" sldId="353"/>
        </pc:sldMkLst>
      </pc:sldChg>
      <pc:sldChg chg="delSp modSp del mod">
        <pc:chgData name="Lorenz Sondergeld" userId="314fa968-607a-4d34-b215-e1ddbf6d946b" providerId="ADAL" clId="{CFA891D3-7E40-4298-9CAB-F3A1BB33E387}" dt="2021-10-23T03:00:29.947" v="2480" actId="2696"/>
        <pc:sldMkLst>
          <pc:docMk/>
          <pc:sldMk cId="2936231549" sldId="363"/>
        </pc:sldMkLst>
        <pc:spChg chg="mod">
          <ac:chgData name="Lorenz Sondergeld" userId="314fa968-607a-4d34-b215-e1ddbf6d946b" providerId="ADAL" clId="{CFA891D3-7E40-4298-9CAB-F3A1BB33E387}" dt="2021-10-23T02:53:27.566" v="2238" actId="2085"/>
          <ac:spMkLst>
            <pc:docMk/>
            <pc:sldMk cId="2936231549" sldId="363"/>
            <ac:spMk id="3" creationId="{7603A6F3-746F-4483-8621-5502F56B43E4}"/>
          </ac:spMkLst>
        </pc:spChg>
        <pc:spChg chg="mod">
          <ac:chgData name="Lorenz Sondergeld" userId="314fa968-607a-4d34-b215-e1ddbf6d946b" providerId="ADAL" clId="{CFA891D3-7E40-4298-9CAB-F3A1BB33E387}" dt="2021-10-23T02:53:37.962" v="2239"/>
          <ac:spMkLst>
            <pc:docMk/>
            <pc:sldMk cId="2936231549" sldId="363"/>
            <ac:spMk id="9" creationId="{00000000-0000-0000-0000-000000000000}"/>
          </ac:spMkLst>
        </pc:spChg>
        <pc:spChg chg="del mod">
          <ac:chgData name="Lorenz Sondergeld" userId="314fa968-607a-4d34-b215-e1ddbf6d946b" providerId="ADAL" clId="{CFA891D3-7E40-4298-9CAB-F3A1BB33E387}" dt="2021-10-23T02:53:51.405" v="2245" actId="478"/>
          <ac:spMkLst>
            <pc:docMk/>
            <pc:sldMk cId="2936231549" sldId="363"/>
            <ac:spMk id="12" creationId="{833CB743-2980-498C-8F7C-7D2C77D68ECC}"/>
          </ac:spMkLst>
        </pc:spChg>
        <pc:spChg chg="mod">
          <ac:chgData name="Lorenz Sondergeld" userId="314fa968-607a-4d34-b215-e1ddbf6d946b" providerId="ADAL" clId="{CFA891D3-7E40-4298-9CAB-F3A1BB33E387}" dt="2021-10-23T02:53:48.980" v="2244" actId="20577"/>
          <ac:spMkLst>
            <pc:docMk/>
            <pc:sldMk cId="2936231549" sldId="363"/>
            <ac:spMk id="18" creationId="{1BD534D2-EE02-4298-826B-3123030CF428}"/>
          </ac:spMkLst>
        </pc:spChg>
        <pc:picChg chg="del">
          <ac:chgData name="Lorenz Sondergeld" userId="314fa968-607a-4d34-b215-e1ddbf6d946b" providerId="ADAL" clId="{CFA891D3-7E40-4298-9CAB-F3A1BB33E387}" dt="2021-10-23T02:53:42.668" v="2240" actId="478"/>
          <ac:picMkLst>
            <pc:docMk/>
            <pc:sldMk cId="2936231549" sldId="363"/>
            <ac:picMk id="13" creationId="{D5D7ED74-C2B3-4448-B87D-86C2BA8BBEE8}"/>
          </ac:picMkLst>
        </pc:picChg>
        <pc:picChg chg="del">
          <ac:chgData name="Lorenz Sondergeld" userId="314fa968-607a-4d34-b215-e1ddbf6d946b" providerId="ADAL" clId="{CFA891D3-7E40-4298-9CAB-F3A1BB33E387}" dt="2021-10-23T02:53:45.608" v="2242" actId="478"/>
          <ac:picMkLst>
            <pc:docMk/>
            <pc:sldMk cId="2936231549" sldId="363"/>
            <ac:picMk id="22" creationId="{BC46D511-BF57-42C3-A20C-E036C383D89A}"/>
          </ac:picMkLst>
        </pc:picChg>
      </pc:sldChg>
      <pc:sldChg chg="addSp delSp modSp mod ord">
        <pc:chgData name="Lorenz Sondergeld" userId="314fa968-607a-4d34-b215-e1ddbf6d946b" providerId="ADAL" clId="{CFA891D3-7E40-4298-9CAB-F3A1BB33E387}" dt="2021-10-23T15:54:44.416" v="5384" actId="20577"/>
        <pc:sldMkLst>
          <pc:docMk/>
          <pc:sldMk cId="157761912" sldId="364"/>
        </pc:sldMkLst>
        <pc:spChg chg="add mod">
          <ac:chgData name="Lorenz Sondergeld" userId="314fa968-607a-4d34-b215-e1ddbf6d946b" providerId="ADAL" clId="{CFA891D3-7E40-4298-9CAB-F3A1BB33E387}" dt="2021-10-23T02:28:27.468" v="2110" actId="20577"/>
          <ac:spMkLst>
            <pc:docMk/>
            <pc:sldMk cId="157761912" sldId="364"/>
            <ac:spMk id="2" creationId="{2BCF0AF7-DAEF-4D09-B65F-93F913DBF40E}"/>
          </ac:spMkLst>
        </pc:spChg>
        <pc:spChg chg="mod">
          <ac:chgData name="Lorenz Sondergeld" userId="314fa968-607a-4d34-b215-e1ddbf6d946b" providerId="ADAL" clId="{CFA891D3-7E40-4298-9CAB-F3A1BB33E387}" dt="2021-10-23T03:13:24.653" v="2622" actId="2711"/>
          <ac:spMkLst>
            <pc:docMk/>
            <pc:sldMk cId="157761912" sldId="364"/>
            <ac:spMk id="3" creationId="{4B2B4085-062C-4734-A45A-99BA66C30F96}"/>
          </ac:spMkLst>
        </pc:spChg>
        <pc:spChg chg="mod">
          <ac:chgData name="Lorenz Sondergeld" userId="314fa968-607a-4d34-b215-e1ddbf6d946b" providerId="ADAL" clId="{CFA891D3-7E40-4298-9CAB-F3A1BB33E387}" dt="2021-10-23T03:13:37.294" v="2625" actId="2711"/>
          <ac:spMkLst>
            <pc:docMk/>
            <pc:sldMk cId="157761912" sldId="364"/>
            <ac:spMk id="9" creationId="{89795CCB-ED1D-4126-8A64-385A75928364}"/>
          </ac:spMkLst>
        </pc:spChg>
        <pc:spChg chg="mod">
          <ac:chgData name="Lorenz Sondergeld" userId="314fa968-607a-4d34-b215-e1ddbf6d946b" providerId="ADAL" clId="{CFA891D3-7E40-4298-9CAB-F3A1BB33E387}" dt="2021-10-23T15:54:44.416" v="5384" actId="20577"/>
          <ac:spMkLst>
            <pc:docMk/>
            <pc:sldMk cId="157761912" sldId="364"/>
            <ac:spMk id="12" creationId="{FB5C9962-D7F6-468E-AEB3-75EC9B5FE632}"/>
          </ac:spMkLst>
        </pc:spChg>
        <pc:spChg chg="add mod">
          <ac:chgData name="Lorenz Sondergeld" userId="314fa968-607a-4d34-b215-e1ddbf6d946b" providerId="ADAL" clId="{CFA891D3-7E40-4298-9CAB-F3A1BB33E387}" dt="2021-10-22T22:11:56.239" v="239"/>
          <ac:spMkLst>
            <pc:docMk/>
            <pc:sldMk cId="157761912" sldId="364"/>
            <ac:spMk id="13" creationId="{C19E470A-3A89-4245-BEE6-0078EE8A9558}"/>
          </ac:spMkLst>
        </pc:spChg>
        <pc:picChg chg="del">
          <ac:chgData name="Lorenz Sondergeld" userId="314fa968-607a-4d34-b215-e1ddbf6d946b" providerId="ADAL" clId="{CFA891D3-7E40-4298-9CAB-F3A1BB33E387}" dt="2021-10-22T22:01:42.972" v="201" actId="478"/>
          <ac:picMkLst>
            <pc:docMk/>
            <pc:sldMk cId="157761912" sldId="364"/>
            <ac:picMk id="10" creationId="{FCFA50E5-96B8-4BF5-817C-A87C0C4C3A2D}"/>
          </ac:picMkLst>
        </pc:picChg>
        <pc:picChg chg="del">
          <ac:chgData name="Lorenz Sondergeld" userId="314fa968-607a-4d34-b215-e1ddbf6d946b" providerId="ADAL" clId="{CFA891D3-7E40-4298-9CAB-F3A1BB33E387}" dt="2021-10-22T21:02:16.603" v="185" actId="478"/>
          <ac:picMkLst>
            <pc:docMk/>
            <pc:sldMk cId="157761912" sldId="364"/>
            <ac:picMk id="11" creationId="{9653D664-F61A-4328-AA3C-C6820762DEDF}"/>
          </ac:picMkLst>
        </pc:picChg>
      </pc:sldChg>
      <pc:sldChg chg="addSp delSp modSp add mod ord">
        <pc:chgData name="Lorenz Sondergeld" userId="314fa968-607a-4d34-b215-e1ddbf6d946b" providerId="ADAL" clId="{CFA891D3-7E40-4298-9CAB-F3A1BB33E387}" dt="2021-10-23T15:52:00.225" v="5216" actId="20577"/>
        <pc:sldMkLst>
          <pc:docMk/>
          <pc:sldMk cId="3594542190" sldId="365"/>
        </pc:sldMkLst>
        <pc:spChg chg="del">
          <ac:chgData name="Lorenz Sondergeld" userId="314fa968-607a-4d34-b215-e1ddbf6d946b" providerId="ADAL" clId="{CFA891D3-7E40-4298-9CAB-F3A1BB33E387}" dt="2021-10-23T04:39:31.586" v="3619" actId="478"/>
          <ac:spMkLst>
            <pc:docMk/>
            <pc:sldMk cId="3594542190" sldId="365"/>
            <ac:spMk id="4" creationId="{1BAB2246-649C-464C-9FCF-7C7258F437CE}"/>
          </ac:spMkLst>
        </pc:spChg>
        <pc:spChg chg="mod">
          <ac:chgData name="Lorenz Sondergeld" userId="314fa968-607a-4d34-b215-e1ddbf6d946b" providerId="ADAL" clId="{CFA891D3-7E40-4298-9CAB-F3A1BB33E387}" dt="2021-10-23T15:50:23.459" v="5127" actId="255"/>
          <ac:spMkLst>
            <pc:docMk/>
            <pc:sldMk cId="3594542190" sldId="365"/>
            <ac:spMk id="5" creationId="{9FEEEC3A-73DB-4E76-B858-18151006930A}"/>
          </ac:spMkLst>
        </pc:spChg>
        <pc:spChg chg="mod">
          <ac:chgData name="Lorenz Sondergeld" userId="314fa968-607a-4d34-b215-e1ddbf6d946b" providerId="ADAL" clId="{CFA891D3-7E40-4298-9CAB-F3A1BB33E387}" dt="2021-10-23T05:02:04.065" v="3780" actId="20577"/>
          <ac:spMkLst>
            <pc:docMk/>
            <pc:sldMk cId="3594542190" sldId="365"/>
            <ac:spMk id="6" creationId="{29B9D62D-32F7-47ED-B4AB-A51C20DE0918}"/>
          </ac:spMkLst>
        </pc:spChg>
        <pc:spChg chg="mod">
          <ac:chgData name="Lorenz Sondergeld" userId="314fa968-607a-4d34-b215-e1ddbf6d946b" providerId="ADAL" clId="{CFA891D3-7E40-4298-9CAB-F3A1BB33E387}" dt="2021-10-23T15:23:54.873" v="4614" actId="1076"/>
          <ac:spMkLst>
            <pc:docMk/>
            <pc:sldMk cId="3594542190" sldId="365"/>
            <ac:spMk id="8" creationId="{2952D151-CB2E-4F78-9E04-2D78A840E89D}"/>
          </ac:spMkLst>
        </pc:spChg>
        <pc:spChg chg="add mod">
          <ac:chgData name="Lorenz Sondergeld" userId="314fa968-607a-4d34-b215-e1ddbf6d946b" providerId="ADAL" clId="{CFA891D3-7E40-4298-9CAB-F3A1BB33E387}" dt="2021-10-23T15:50:20.022" v="5126" actId="255"/>
          <ac:spMkLst>
            <pc:docMk/>
            <pc:sldMk cId="3594542190" sldId="365"/>
            <ac:spMk id="9" creationId="{9599F338-8BBA-4999-8434-398721C7A37E}"/>
          </ac:spMkLst>
        </pc:spChg>
        <pc:spChg chg="add mod">
          <ac:chgData name="Lorenz Sondergeld" userId="314fa968-607a-4d34-b215-e1ddbf6d946b" providerId="ADAL" clId="{CFA891D3-7E40-4298-9CAB-F3A1BB33E387}" dt="2021-10-23T15:26:32.600" v="4703" actId="255"/>
          <ac:spMkLst>
            <pc:docMk/>
            <pc:sldMk cId="3594542190" sldId="365"/>
            <ac:spMk id="11" creationId="{EBA37DA1-5F8E-4365-A34F-B18DFC32A038}"/>
          </ac:spMkLst>
        </pc:spChg>
        <pc:spChg chg="add mod">
          <ac:chgData name="Lorenz Sondergeld" userId="314fa968-607a-4d34-b215-e1ddbf6d946b" providerId="ADAL" clId="{CFA891D3-7E40-4298-9CAB-F3A1BB33E387}" dt="2021-10-23T15:52:00.225" v="5216" actId="20577"/>
          <ac:spMkLst>
            <pc:docMk/>
            <pc:sldMk cId="3594542190" sldId="365"/>
            <ac:spMk id="12" creationId="{24365F72-C0FF-4531-BD54-B128B78BA725}"/>
          </ac:spMkLst>
        </pc:spChg>
        <pc:picChg chg="add mod">
          <ac:chgData name="Lorenz Sondergeld" userId="314fa968-607a-4d34-b215-e1ddbf6d946b" providerId="ADAL" clId="{CFA891D3-7E40-4298-9CAB-F3A1BB33E387}" dt="2021-10-23T15:39:27.077" v="5018" actId="208"/>
          <ac:picMkLst>
            <pc:docMk/>
            <pc:sldMk cId="3594542190" sldId="365"/>
            <ac:picMk id="2" creationId="{24CC480F-6C1F-4C33-904C-5963768F5706}"/>
          </ac:picMkLst>
        </pc:picChg>
        <pc:picChg chg="add mod">
          <ac:chgData name="Lorenz Sondergeld" userId="314fa968-607a-4d34-b215-e1ddbf6d946b" providerId="ADAL" clId="{CFA891D3-7E40-4298-9CAB-F3A1BB33E387}" dt="2021-10-23T15:39:33.324" v="5019" actId="208"/>
          <ac:picMkLst>
            <pc:docMk/>
            <pc:sldMk cId="3594542190" sldId="365"/>
            <ac:picMk id="3" creationId="{4068537E-472C-47E2-B808-2BD80A640A09}"/>
          </ac:picMkLst>
        </pc:picChg>
        <pc:picChg chg="add mod">
          <ac:chgData name="Lorenz Sondergeld" userId="314fa968-607a-4d34-b215-e1ddbf6d946b" providerId="ADAL" clId="{CFA891D3-7E40-4298-9CAB-F3A1BB33E387}" dt="2021-10-23T15:50:46.612" v="5141" actId="1076"/>
          <ac:picMkLst>
            <pc:docMk/>
            <pc:sldMk cId="3594542190" sldId="365"/>
            <ac:picMk id="4" creationId="{BCBF27EB-668F-4912-B5A3-869E797B50C4}"/>
          </ac:picMkLst>
        </pc:picChg>
        <pc:picChg chg="add del mod">
          <ac:chgData name="Lorenz Sondergeld" userId="314fa968-607a-4d34-b215-e1ddbf6d946b" providerId="ADAL" clId="{CFA891D3-7E40-4298-9CAB-F3A1BB33E387}" dt="2021-10-23T05:40:15.222" v="4058" actId="21"/>
          <ac:picMkLst>
            <pc:docMk/>
            <pc:sldMk cId="3594542190" sldId="365"/>
            <ac:picMk id="11" creationId="{E714DF9D-60C7-4312-BC81-B99C3FEDC7CD}"/>
          </ac:picMkLst>
        </pc:picChg>
      </pc:sldChg>
      <pc:sldChg chg="addSp delSp modSp add mod ord">
        <pc:chgData name="Lorenz Sondergeld" userId="314fa968-607a-4d34-b215-e1ddbf6d946b" providerId="ADAL" clId="{CFA891D3-7E40-4298-9CAB-F3A1BB33E387}" dt="2021-10-23T15:49:12.382" v="5124" actId="20577"/>
        <pc:sldMkLst>
          <pc:docMk/>
          <pc:sldMk cId="2201377950" sldId="366"/>
        </pc:sldMkLst>
        <pc:spChg chg="mod">
          <ac:chgData name="Lorenz Sondergeld" userId="314fa968-607a-4d34-b215-e1ddbf6d946b" providerId="ADAL" clId="{CFA891D3-7E40-4298-9CAB-F3A1BB33E387}" dt="2021-10-23T05:42:48.798" v="4089" actId="113"/>
          <ac:spMkLst>
            <pc:docMk/>
            <pc:sldMk cId="2201377950" sldId="366"/>
            <ac:spMk id="9" creationId="{00000000-0000-0000-0000-000000000000}"/>
          </ac:spMkLst>
        </pc:spChg>
        <pc:spChg chg="mod">
          <ac:chgData name="Lorenz Sondergeld" userId="314fa968-607a-4d34-b215-e1ddbf6d946b" providerId="ADAL" clId="{CFA891D3-7E40-4298-9CAB-F3A1BB33E387}" dt="2021-10-23T05:24:47.973" v="4024" actId="20577"/>
          <ac:spMkLst>
            <pc:docMk/>
            <pc:sldMk cId="2201377950" sldId="366"/>
            <ac:spMk id="11" creationId="{4198F498-A7C5-4556-9359-CCF5DAA9D102}"/>
          </ac:spMkLst>
        </pc:spChg>
        <pc:spChg chg="mod">
          <ac:chgData name="Lorenz Sondergeld" userId="314fa968-607a-4d34-b215-e1ddbf6d946b" providerId="ADAL" clId="{CFA891D3-7E40-4298-9CAB-F3A1BB33E387}" dt="2021-10-23T03:56:05.443" v="3175" actId="1038"/>
          <ac:spMkLst>
            <pc:docMk/>
            <pc:sldMk cId="2201377950" sldId="366"/>
            <ac:spMk id="15" creationId="{FBD4BDB7-CBAB-4749-98B0-3D72129ACE7D}"/>
          </ac:spMkLst>
        </pc:spChg>
        <pc:spChg chg="mod">
          <ac:chgData name="Lorenz Sondergeld" userId="314fa968-607a-4d34-b215-e1ddbf6d946b" providerId="ADAL" clId="{CFA891D3-7E40-4298-9CAB-F3A1BB33E387}" dt="2021-10-23T03:56:05.443" v="3175" actId="1038"/>
          <ac:spMkLst>
            <pc:docMk/>
            <pc:sldMk cId="2201377950" sldId="366"/>
            <ac:spMk id="18" creationId="{1BD534D2-EE02-4298-826B-3123030CF428}"/>
          </ac:spMkLst>
        </pc:spChg>
        <pc:spChg chg="mod">
          <ac:chgData name="Lorenz Sondergeld" userId="314fa968-607a-4d34-b215-e1ddbf6d946b" providerId="ADAL" clId="{CFA891D3-7E40-4298-9CAB-F3A1BB33E387}" dt="2021-10-23T15:49:12.382" v="5124" actId="20577"/>
          <ac:spMkLst>
            <pc:docMk/>
            <pc:sldMk cId="2201377950" sldId="366"/>
            <ac:spMk id="19" creationId="{42305A77-6EDC-44D5-A18C-E64BD6890AC0}"/>
          </ac:spMkLst>
        </pc:spChg>
        <pc:spChg chg="mod">
          <ac:chgData name="Lorenz Sondergeld" userId="314fa968-607a-4d34-b215-e1ddbf6d946b" providerId="ADAL" clId="{CFA891D3-7E40-4298-9CAB-F3A1BB33E387}" dt="2021-10-23T03:33:54.298" v="2912" actId="20577"/>
          <ac:spMkLst>
            <pc:docMk/>
            <pc:sldMk cId="2201377950" sldId="366"/>
            <ac:spMk id="20" creationId="{AB521596-E509-4322-A4CB-FD5F9B5C95A9}"/>
          </ac:spMkLst>
        </pc:spChg>
        <pc:picChg chg="add del mod">
          <ac:chgData name="Lorenz Sondergeld" userId="314fa968-607a-4d34-b215-e1ddbf6d946b" providerId="ADAL" clId="{CFA891D3-7E40-4298-9CAB-F3A1BB33E387}" dt="2021-10-23T03:07:40.825" v="2597" actId="478"/>
          <ac:picMkLst>
            <pc:docMk/>
            <pc:sldMk cId="2201377950" sldId="366"/>
            <ac:picMk id="4" creationId="{6E817173-25DB-4939-B406-1C9AD759F1E2}"/>
          </ac:picMkLst>
        </pc:picChg>
        <pc:picChg chg="add mod ord">
          <ac:chgData name="Lorenz Sondergeld" userId="314fa968-607a-4d34-b215-e1ddbf6d946b" providerId="ADAL" clId="{CFA891D3-7E40-4298-9CAB-F3A1BB33E387}" dt="2021-10-23T04:32:21.230" v="3490" actId="1076"/>
          <ac:picMkLst>
            <pc:docMk/>
            <pc:sldMk cId="2201377950" sldId="366"/>
            <ac:picMk id="6" creationId="{473A2E51-35EC-4926-A9B1-B98FDFED1DB8}"/>
          </ac:picMkLst>
        </pc:picChg>
        <pc:picChg chg="add mod ord">
          <ac:chgData name="Lorenz Sondergeld" userId="314fa968-607a-4d34-b215-e1ddbf6d946b" providerId="ADAL" clId="{CFA891D3-7E40-4298-9CAB-F3A1BB33E387}" dt="2021-10-23T03:56:05.443" v="3175" actId="1038"/>
          <ac:picMkLst>
            <pc:docMk/>
            <pc:sldMk cId="2201377950" sldId="366"/>
            <ac:picMk id="12" creationId="{90A21CD5-23F8-4DFB-961D-9DA011DB281D}"/>
          </ac:picMkLst>
        </pc:picChg>
        <pc:picChg chg="del">
          <ac:chgData name="Lorenz Sondergeld" userId="314fa968-607a-4d34-b215-e1ddbf6d946b" providerId="ADAL" clId="{CFA891D3-7E40-4298-9CAB-F3A1BB33E387}" dt="2021-10-23T02:54:33.290" v="2251" actId="478"/>
          <ac:picMkLst>
            <pc:docMk/>
            <pc:sldMk cId="2201377950" sldId="366"/>
            <ac:picMk id="14" creationId="{FBD16594-DEC6-4531-BE7D-2C8A97A74F3F}"/>
          </ac:picMkLst>
        </pc:picChg>
        <pc:picChg chg="del">
          <ac:chgData name="Lorenz Sondergeld" userId="314fa968-607a-4d34-b215-e1ddbf6d946b" providerId="ADAL" clId="{CFA891D3-7E40-4298-9CAB-F3A1BB33E387}" dt="2021-10-23T03:09:15.428" v="2607" actId="478"/>
          <ac:picMkLst>
            <pc:docMk/>
            <pc:sldMk cId="2201377950" sldId="366"/>
            <ac:picMk id="16" creationId="{06A1DEC8-92BE-426E-9E07-715CF83A4D55}"/>
          </ac:picMkLst>
        </pc:picChg>
      </pc:sldChg>
      <pc:sldChg chg="addSp delSp modSp add mod">
        <pc:chgData name="Lorenz Sondergeld" userId="314fa968-607a-4d34-b215-e1ddbf6d946b" providerId="ADAL" clId="{CFA891D3-7E40-4298-9CAB-F3A1BB33E387}" dt="2021-10-23T05:49:30.158" v="4163" actId="20577"/>
        <pc:sldMkLst>
          <pc:docMk/>
          <pc:sldMk cId="1466027241" sldId="367"/>
        </pc:sldMkLst>
        <pc:spChg chg="mod">
          <ac:chgData name="Lorenz Sondergeld" userId="314fa968-607a-4d34-b215-e1ddbf6d946b" providerId="ADAL" clId="{CFA891D3-7E40-4298-9CAB-F3A1BB33E387}" dt="2021-10-23T05:49:30.158" v="4163" actId="20577"/>
          <ac:spMkLst>
            <pc:docMk/>
            <pc:sldMk cId="1466027241" sldId="367"/>
            <ac:spMk id="2" creationId="{2BCF0AF7-DAEF-4D09-B65F-93F913DBF40E}"/>
          </ac:spMkLst>
        </pc:spChg>
        <pc:spChg chg="del mod">
          <ac:chgData name="Lorenz Sondergeld" userId="314fa968-607a-4d34-b215-e1ddbf6d946b" providerId="ADAL" clId="{CFA891D3-7E40-4298-9CAB-F3A1BB33E387}" dt="2021-10-23T05:43:18.477" v="4094" actId="478"/>
          <ac:spMkLst>
            <pc:docMk/>
            <pc:sldMk cId="1466027241" sldId="367"/>
            <ac:spMk id="3" creationId="{4B2B4085-062C-4734-A45A-99BA66C30F96}"/>
          </ac:spMkLst>
        </pc:spChg>
        <pc:spChg chg="del mod">
          <ac:chgData name="Lorenz Sondergeld" userId="314fa968-607a-4d34-b215-e1ddbf6d946b" providerId="ADAL" clId="{CFA891D3-7E40-4298-9CAB-F3A1BB33E387}" dt="2021-10-23T05:43:17.674" v="4093" actId="478"/>
          <ac:spMkLst>
            <pc:docMk/>
            <pc:sldMk cId="1466027241" sldId="367"/>
            <ac:spMk id="9" creationId="{89795CCB-ED1D-4126-8A64-385A75928364}"/>
          </ac:spMkLst>
        </pc:spChg>
        <pc:spChg chg="del">
          <ac:chgData name="Lorenz Sondergeld" userId="314fa968-607a-4d34-b215-e1ddbf6d946b" providerId="ADAL" clId="{CFA891D3-7E40-4298-9CAB-F3A1BB33E387}" dt="2021-10-23T05:39:57.664" v="4054" actId="478"/>
          <ac:spMkLst>
            <pc:docMk/>
            <pc:sldMk cId="1466027241" sldId="367"/>
            <ac:spMk id="12" creationId="{FB5C9962-D7F6-468E-AEB3-75EC9B5FE632}"/>
          </ac:spMkLst>
        </pc:spChg>
        <pc:picChg chg="add mod">
          <ac:chgData name="Lorenz Sondergeld" userId="314fa968-607a-4d34-b215-e1ddbf6d946b" providerId="ADAL" clId="{CFA891D3-7E40-4298-9CAB-F3A1BB33E387}" dt="2021-10-23T05:43:47.397" v="4101" actId="1076"/>
          <ac:picMkLst>
            <pc:docMk/>
            <pc:sldMk cId="1466027241" sldId="367"/>
            <ac:picMk id="4" creationId="{A7D78AD8-2DA6-4628-B0BF-610A45A33C9A}"/>
          </ac:picMkLst>
        </pc:picChg>
      </pc:sldChg>
      <pc:sldChg chg="modSp add del mod">
        <pc:chgData name="Lorenz Sondergeld" userId="314fa968-607a-4d34-b215-e1ddbf6d946b" providerId="ADAL" clId="{CFA891D3-7E40-4298-9CAB-F3A1BB33E387}" dt="2021-10-23T15:24:03.479" v="4631" actId="47"/>
        <pc:sldMkLst>
          <pc:docMk/>
          <pc:sldMk cId="805161496" sldId="368"/>
        </pc:sldMkLst>
        <pc:spChg chg="mod">
          <ac:chgData name="Lorenz Sondergeld" userId="314fa968-607a-4d34-b215-e1ddbf6d946b" providerId="ADAL" clId="{CFA891D3-7E40-4298-9CAB-F3A1BB33E387}" dt="2021-10-23T15:00:49.537" v="4233" actId="20577"/>
          <ac:spMkLst>
            <pc:docMk/>
            <pc:sldMk cId="805161496" sldId="368"/>
            <ac:spMk id="8" creationId="{2952D151-CB2E-4F78-9E04-2D78A840E89D}"/>
          </ac:spMkLst>
        </pc:spChg>
        <pc:spChg chg="mod">
          <ac:chgData name="Lorenz Sondergeld" userId="314fa968-607a-4d34-b215-e1ddbf6d946b" providerId="ADAL" clId="{CFA891D3-7E40-4298-9CAB-F3A1BB33E387}" dt="2021-10-23T15:22:26.161" v="4611" actId="20577"/>
          <ac:spMkLst>
            <pc:docMk/>
            <pc:sldMk cId="805161496" sldId="368"/>
            <ac:spMk id="9" creationId="{9599F338-8BBA-4999-8434-398721C7A37E}"/>
          </ac:spMkLst>
        </pc:spChg>
      </pc:sldChg>
      <pc:sldChg chg="delSp modSp add mod ord setBg">
        <pc:chgData name="Lorenz Sondergeld" userId="314fa968-607a-4d34-b215-e1ddbf6d946b" providerId="ADAL" clId="{CFA891D3-7E40-4298-9CAB-F3A1BB33E387}" dt="2021-10-23T15:20:12.519" v="4601" actId="1037"/>
        <pc:sldMkLst>
          <pc:docMk/>
          <pc:sldMk cId="350205602" sldId="369"/>
        </pc:sldMkLst>
        <pc:spChg chg="del">
          <ac:chgData name="Lorenz Sondergeld" userId="314fa968-607a-4d34-b215-e1ddbf6d946b" providerId="ADAL" clId="{CFA891D3-7E40-4298-9CAB-F3A1BB33E387}" dt="2021-10-23T15:12:20.774" v="4318" actId="478"/>
          <ac:spMkLst>
            <pc:docMk/>
            <pc:sldMk cId="350205602" sldId="369"/>
            <ac:spMk id="2" creationId="{2BCF0AF7-DAEF-4D09-B65F-93F913DBF40E}"/>
          </ac:spMkLst>
        </pc:spChg>
        <pc:spChg chg="mod">
          <ac:chgData name="Lorenz Sondergeld" userId="314fa968-607a-4d34-b215-e1ddbf6d946b" providerId="ADAL" clId="{CFA891D3-7E40-4298-9CAB-F3A1BB33E387}" dt="2021-10-23T15:20:12.519" v="4601" actId="1037"/>
          <ac:spMkLst>
            <pc:docMk/>
            <pc:sldMk cId="350205602" sldId="369"/>
            <ac:spMk id="3" creationId="{4B2B4085-062C-4734-A45A-99BA66C30F96}"/>
          </ac:spMkLst>
        </pc:spChg>
        <pc:spChg chg="mod">
          <ac:chgData name="Lorenz Sondergeld" userId="314fa968-607a-4d34-b215-e1ddbf6d946b" providerId="ADAL" clId="{CFA891D3-7E40-4298-9CAB-F3A1BB33E387}" dt="2021-10-23T15:14:06.389" v="4386" actId="20577"/>
          <ac:spMkLst>
            <pc:docMk/>
            <pc:sldMk cId="350205602" sldId="369"/>
            <ac:spMk id="9" creationId="{89795CCB-ED1D-4126-8A64-385A75928364}"/>
          </ac:spMkLst>
        </pc:spChg>
        <pc:spChg chg="mod">
          <ac:chgData name="Lorenz Sondergeld" userId="314fa968-607a-4d34-b215-e1ddbf6d946b" providerId="ADAL" clId="{CFA891D3-7E40-4298-9CAB-F3A1BB33E387}" dt="2021-10-23T15:12:17.367" v="4317" actId="20577"/>
          <ac:spMkLst>
            <pc:docMk/>
            <pc:sldMk cId="350205602" sldId="369"/>
            <ac:spMk id="12" creationId="{FB5C9962-D7F6-468E-AEB3-75EC9B5FE632}"/>
          </ac:spMkLst>
        </pc:spChg>
      </pc:sldChg>
      <pc:sldMasterChg chg="delSldLayout">
        <pc:chgData name="Lorenz Sondergeld" userId="314fa968-607a-4d34-b215-e1ddbf6d946b" providerId="ADAL" clId="{CFA891D3-7E40-4298-9CAB-F3A1BB33E387}" dt="2021-10-23T05:10:22.627" v="3891" actId="47"/>
        <pc:sldMasterMkLst>
          <pc:docMk/>
          <pc:sldMasterMk cId="0" sldId="2147483666"/>
        </pc:sldMasterMkLst>
        <pc:sldLayoutChg chg="del">
          <pc:chgData name="Lorenz Sondergeld" userId="314fa968-607a-4d34-b215-e1ddbf6d946b" providerId="ADAL" clId="{CFA891D3-7E40-4298-9CAB-F3A1BB33E387}" dt="2021-10-23T05:10:22.627" v="3891" actId="47"/>
          <pc:sldLayoutMkLst>
            <pc:docMk/>
            <pc:sldMasterMk cId="0" sldId="2147483666"/>
            <pc:sldLayoutMk cId="3942932317" sldId="2147483780"/>
          </pc:sldLayoutMkLst>
        </pc:sldLayoutChg>
      </pc:sldMasterChg>
    </pc:docChg>
  </pc:docChgLst>
  <pc:docChgLst>
    <pc:chgData name="Lorenz Sondergeld" userId="314fa968-607a-4d34-b215-e1ddbf6d946b" providerId="ADAL" clId="{19E490A9-9243-401E-BAEB-55494102BDD8}"/>
    <pc:docChg chg="undo custSel modSld">
      <pc:chgData name="Lorenz Sondergeld" userId="314fa968-607a-4d34-b215-e1ddbf6d946b" providerId="ADAL" clId="{19E490A9-9243-401E-BAEB-55494102BDD8}" dt="2021-11-23T21:55:04.578" v="1082" actId="20577"/>
      <pc:docMkLst>
        <pc:docMk/>
      </pc:docMkLst>
      <pc:sldChg chg="modSp mod">
        <pc:chgData name="Lorenz Sondergeld" userId="314fa968-607a-4d34-b215-e1ddbf6d946b" providerId="ADAL" clId="{19E490A9-9243-401E-BAEB-55494102BDD8}" dt="2021-11-23T21:55:04.578" v="1082" actId="20577"/>
        <pc:sldMkLst>
          <pc:docMk/>
          <pc:sldMk cId="3350040475" sldId="260"/>
        </pc:sldMkLst>
        <pc:spChg chg="mod">
          <ac:chgData name="Lorenz Sondergeld" userId="314fa968-607a-4d34-b215-e1ddbf6d946b" providerId="ADAL" clId="{19E490A9-9243-401E-BAEB-55494102BDD8}" dt="2021-11-23T21:55:04.578" v="1082" actId="20577"/>
          <ac:spMkLst>
            <pc:docMk/>
            <pc:sldMk cId="3350040475" sldId="260"/>
            <ac:spMk id="6" creationId="{00000000-0000-0000-0000-000000000000}"/>
          </ac:spMkLst>
        </pc:spChg>
        <pc:spChg chg="mod">
          <ac:chgData name="Lorenz Sondergeld" userId="314fa968-607a-4d34-b215-e1ddbf6d946b" providerId="ADAL" clId="{19E490A9-9243-401E-BAEB-55494102BDD8}" dt="2021-11-23T21:08:14.311" v="472" actId="1076"/>
          <ac:spMkLst>
            <pc:docMk/>
            <pc:sldMk cId="3350040475" sldId="260"/>
            <ac:spMk id="13" creationId="{67F3FB2A-995F-4D61-893C-D7FE5BFDD674}"/>
          </ac:spMkLst>
        </pc:spChg>
      </pc:sldChg>
      <pc:sldChg chg="modSp mod">
        <pc:chgData name="Lorenz Sondergeld" userId="314fa968-607a-4d34-b215-e1ddbf6d946b" providerId="ADAL" clId="{19E490A9-9243-401E-BAEB-55494102BDD8}" dt="2021-11-23T21:53:00.361" v="1065" actId="113"/>
        <pc:sldMkLst>
          <pc:docMk/>
          <pc:sldMk cId="3182089591" sldId="272"/>
        </pc:sldMkLst>
        <pc:spChg chg="mod">
          <ac:chgData name="Lorenz Sondergeld" userId="314fa968-607a-4d34-b215-e1ddbf6d946b" providerId="ADAL" clId="{19E490A9-9243-401E-BAEB-55494102BDD8}" dt="2021-11-23T21:53:00.361" v="1065" actId="113"/>
          <ac:spMkLst>
            <pc:docMk/>
            <pc:sldMk cId="3182089591" sldId="272"/>
            <ac:spMk id="7" creationId="{D1C08487-DBEB-4EBD-9A24-3DD5F05EB8D3}"/>
          </ac:spMkLst>
        </pc:spChg>
      </pc:sldChg>
      <pc:sldChg chg="addSp modSp mod">
        <pc:chgData name="Lorenz Sondergeld" userId="314fa968-607a-4d34-b215-e1ddbf6d946b" providerId="ADAL" clId="{19E490A9-9243-401E-BAEB-55494102BDD8}" dt="2021-11-23T21:54:05.501" v="1066" actId="14100"/>
        <pc:sldMkLst>
          <pc:docMk/>
          <pc:sldMk cId="3098807734" sldId="324"/>
        </pc:sldMkLst>
        <pc:spChg chg="mod">
          <ac:chgData name="Lorenz Sondergeld" userId="314fa968-607a-4d34-b215-e1ddbf6d946b" providerId="ADAL" clId="{19E490A9-9243-401E-BAEB-55494102BDD8}" dt="2021-11-23T21:54:05.501" v="1066" actId="14100"/>
          <ac:spMkLst>
            <pc:docMk/>
            <pc:sldMk cId="3098807734" sldId="324"/>
            <ac:spMk id="2" creationId="{F475831F-C80B-4EB6-A4DD-65A03ECBDFE1}"/>
          </ac:spMkLst>
        </pc:spChg>
        <pc:spChg chg="mod">
          <ac:chgData name="Lorenz Sondergeld" userId="314fa968-607a-4d34-b215-e1ddbf6d946b" providerId="ADAL" clId="{19E490A9-9243-401E-BAEB-55494102BDD8}" dt="2021-11-23T21:04:50.682" v="383" actId="20577"/>
          <ac:spMkLst>
            <pc:docMk/>
            <pc:sldMk cId="3098807734" sldId="324"/>
            <ac:spMk id="3" creationId="{CF80D5DE-3052-4E72-962C-487477BA550A}"/>
          </ac:spMkLst>
        </pc:spChg>
        <pc:spChg chg="add mod">
          <ac:chgData name="Lorenz Sondergeld" userId="314fa968-607a-4d34-b215-e1ddbf6d946b" providerId="ADAL" clId="{19E490A9-9243-401E-BAEB-55494102BDD8}" dt="2021-11-23T21:04:21.802" v="366" actId="1076"/>
          <ac:spMkLst>
            <pc:docMk/>
            <pc:sldMk cId="3098807734" sldId="324"/>
            <ac:spMk id="6" creationId="{C6E2DEE3-44E6-43EF-8640-73DA61E0739D}"/>
          </ac:spMkLst>
        </pc:spChg>
      </pc:sldChg>
      <pc:sldChg chg="modSp mod">
        <pc:chgData name="Lorenz Sondergeld" userId="314fa968-607a-4d34-b215-e1ddbf6d946b" providerId="ADAL" clId="{19E490A9-9243-401E-BAEB-55494102BDD8}" dt="2021-11-23T21:51:03.878" v="1016" actId="20577"/>
        <pc:sldMkLst>
          <pc:docMk/>
          <pc:sldMk cId="350205602" sldId="369"/>
        </pc:sldMkLst>
        <pc:spChg chg="mod">
          <ac:chgData name="Lorenz Sondergeld" userId="314fa968-607a-4d34-b215-e1ddbf6d946b" providerId="ADAL" clId="{19E490A9-9243-401E-BAEB-55494102BDD8}" dt="2021-11-23T21:51:03.878" v="1016" actId="20577"/>
          <ac:spMkLst>
            <pc:docMk/>
            <pc:sldMk cId="350205602" sldId="369"/>
            <ac:spMk id="3" creationId="{4B2B4085-062C-4734-A45A-99BA66C30F96}"/>
          </ac:spMkLst>
        </pc:spChg>
      </pc:sldChg>
    </pc:docChg>
  </pc:docChgLst>
  <pc:docChgLst>
    <pc:chgData name="Lorenz Sondergeld" userId="314fa968-607a-4d34-b215-e1ddbf6d946b" providerId="ADAL" clId="{4F8400D3-C76C-4D25-B7F6-9FDB4D3B5B80}"/>
    <pc:docChg chg="modSld">
      <pc:chgData name="Lorenz Sondergeld" userId="314fa968-607a-4d34-b215-e1ddbf6d946b" providerId="ADAL" clId="{4F8400D3-C76C-4D25-B7F6-9FDB4D3B5B80}" dt="2021-09-23T01:44:54.721" v="14" actId="20577"/>
      <pc:docMkLst>
        <pc:docMk/>
      </pc:docMkLst>
      <pc:sldChg chg="modSp mod">
        <pc:chgData name="Lorenz Sondergeld" userId="314fa968-607a-4d34-b215-e1ddbf6d946b" providerId="ADAL" clId="{4F8400D3-C76C-4D25-B7F6-9FDB4D3B5B80}" dt="2021-09-23T01:41:58.865" v="7" actId="20577"/>
        <pc:sldMkLst>
          <pc:docMk/>
          <pc:sldMk cId="1634855296" sldId="329"/>
        </pc:sldMkLst>
        <pc:spChg chg="mod">
          <ac:chgData name="Lorenz Sondergeld" userId="314fa968-607a-4d34-b215-e1ddbf6d946b" providerId="ADAL" clId="{4F8400D3-C76C-4D25-B7F6-9FDB4D3B5B80}" dt="2021-09-23T01:41:50.760" v="5" actId="20577"/>
          <ac:spMkLst>
            <pc:docMk/>
            <pc:sldMk cId="1634855296" sldId="329"/>
            <ac:spMk id="11" creationId="{251A5D8F-BFFA-424C-8467-AF553813F05D}"/>
          </ac:spMkLst>
        </pc:spChg>
        <pc:spChg chg="mod">
          <ac:chgData name="Lorenz Sondergeld" userId="314fa968-607a-4d34-b215-e1ddbf6d946b" providerId="ADAL" clId="{4F8400D3-C76C-4D25-B7F6-9FDB4D3B5B80}" dt="2021-09-23T01:41:58.865" v="7" actId="20577"/>
          <ac:spMkLst>
            <pc:docMk/>
            <pc:sldMk cId="1634855296" sldId="329"/>
            <ac:spMk id="15" creationId="{C815B3D5-D534-49D3-AB2C-38FF3B474693}"/>
          </ac:spMkLst>
        </pc:spChg>
      </pc:sldChg>
      <pc:sldChg chg="modSp mod">
        <pc:chgData name="Lorenz Sondergeld" userId="314fa968-607a-4d34-b215-e1ddbf6d946b" providerId="ADAL" clId="{4F8400D3-C76C-4D25-B7F6-9FDB4D3B5B80}" dt="2021-09-23T01:44:54.721" v="14" actId="20577"/>
        <pc:sldMkLst>
          <pc:docMk/>
          <pc:sldMk cId="1214754948" sldId="333"/>
        </pc:sldMkLst>
        <pc:spChg chg="mod">
          <ac:chgData name="Lorenz Sondergeld" userId="314fa968-607a-4d34-b215-e1ddbf6d946b" providerId="ADAL" clId="{4F8400D3-C76C-4D25-B7F6-9FDB4D3B5B80}" dt="2021-09-23T01:44:54.721" v="14" actId="20577"/>
          <ac:spMkLst>
            <pc:docMk/>
            <pc:sldMk cId="1214754948" sldId="333"/>
            <ac:spMk id="5" creationId="{00000000-0000-0000-0000-000000000000}"/>
          </ac:spMkLst>
        </pc:spChg>
      </pc:sldChg>
      <pc:sldChg chg="modSp mod">
        <pc:chgData name="Lorenz Sondergeld" userId="314fa968-607a-4d34-b215-e1ddbf6d946b" providerId="ADAL" clId="{4F8400D3-C76C-4D25-B7F6-9FDB4D3B5B80}" dt="2021-09-23T01:42:13.538" v="9" actId="20577"/>
        <pc:sldMkLst>
          <pc:docMk/>
          <pc:sldMk cId="2730161648" sldId="345"/>
        </pc:sldMkLst>
        <pc:spChg chg="mod">
          <ac:chgData name="Lorenz Sondergeld" userId="314fa968-607a-4d34-b215-e1ddbf6d946b" providerId="ADAL" clId="{4F8400D3-C76C-4D25-B7F6-9FDB4D3B5B80}" dt="2021-09-23T01:42:13.538" v="9" actId="20577"/>
          <ac:spMkLst>
            <pc:docMk/>
            <pc:sldMk cId="2730161648" sldId="345"/>
            <ac:spMk id="11" creationId="{99C8C00B-E2C4-4A4A-8B3E-3CD8DD7CE5CE}"/>
          </ac:spMkLst>
        </pc:spChg>
      </pc:sldChg>
    </pc:docChg>
  </pc:docChgLst>
  <pc:docChgLst>
    <pc:chgData name="Lorenz Sondergeld" userId="314fa968-607a-4d34-b215-e1ddbf6d946b" providerId="ADAL" clId="{BF39FCF8-F04C-4F6B-883D-6A4E15EBA0E7}"/>
    <pc:docChg chg="modSld">
      <pc:chgData name="Lorenz Sondergeld" userId="314fa968-607a-4d34-b215-e1ddbf6d946b" providerId="ADAL" clId="{BF39FCF8-F04C-4F6B-883D-6A4E15EBA0E7}" dt="2021-09-23T22:39:33.847" v="1" actId="20577"/>
      <pc:docMkLst>
        <pc:docMk/>
      </pc:docMkLst>
      <pc:sldChg chg="modSp mod">
        <pc:chgData name="Lorenz Sondergeld" userId="314fa968-607a-4d34-b215-e1ddbf6d946b" providerId="ADAL" clId="{BF39FCF8-F04C-4F6B-883D-6A4E15EBA0E7}" dt="2021-09-23T22:39:33.847" v="1" actId="20577"/>
        <pc:sldMkLst>
          <pc:docMk/>
          <pc:sldMk cId="3020726754" sldId="335"/>
        </pc:sldMkLst>
        <pc:spChg chg="mod">
          <ac:chgData name="Lorenz Sondergeld" userId="314fa968-607a-4d34-b215-e1ddbf6d946b" providerId="ADAL" clId="{BF39FCF8-F04C-4F6B-883D-6A4E15EBA0E7}" dt="2021-09-23T22:39:33.847" v="1" actId="20577"/>
          <ac:spMkLst>
            <pc:docMk/>
            <pc:sldMk cId="3020726754" sldId="335"/>
            <ac:spMk id="5" creationId="{00000000-0000-0000-0000-000000000000}"/>
          </ac:spMkLst>
        </pc:spChg>
      </pc:sldChg>
    </pc:docChg>
  </pc:docChgLst>
  <pc:docChgLst>
    <pc:chgData name="Lorenz Sondergeld" userId="314fa968-607a-4d34-b215-e1ddbf6d946b" providerId="ADAL" clId="{A7D1C53B-AC8E-419B-A78D-2DBD8DD78CC3}"/>
    <pc:docChg chg="undo redo custSel addSld modSld sldOrd">
      <pc:chgData name="Lorenz Sondergeld" userId="314fa968-607a-4d34-b215-e1ddbf6d946b" providerId="ADAL" clId="{A7D1C53B-AC8E-419B-A78D-2DBD8DD78CC3}" dt="2021-12-16T22:17:30.275" v="549" actId="20577"/>
      <pc:docMkLst>
        <pc:docMk/>
      </pc:docMkLst>
      <pc:sldChg chg="modSp mod">
        <pc:chgData name="Lorenz Sondergeld" userId="314fa968-607a-4d34-b215-e1ddbf6d946b" providerId="ADAL" clId="{A7D1C53B-AC8E-419B-A78D-2DBD8DD78CC3}" dt="2021-12-16T21:34:00.123" v="548" actId="20577"/>
        <pc:sldMkLst>
          <pc:docMk/>
          <pc:sldMk cId="3350040475" sldId="260"/>
        </pc:sldMkLst>
        <pc:spChg chg="mod">
          <ac:chgData name="Lorenz Sondergeld" userId="314fa968-607a-4d34-b215-e1ddbf6d946b" providerId="ADAL" clId="{A7D1C53B-AC8E-419B-A78D-2DBD8DD78CC3}" dt="2021-12-16T21:34:00.123" v="548" actId="20577"/>
          <ac:spMkLst>
            <pc:docMk/>
            <pc:sldMk cId="3350040475" sldId="260"/>
            <ac:spMk id="6" creationId="{00000000-0000-0000-0000-000000000000}"/>
          </ac:spMkLst>
        </pc:spChg>
        <pc:spChg chg="mod">
          <ac:chgData name="Lorenz Sondergeld" userId="314fa968-607a-4d34-b215-e1ddbf6d946b" providerId="ADAL" clId="{A7D1C53B-AC8E-419B-A78D-2DBD8DD78CC3}" dt="2021-12-14T21:49:26.319" v="119" actId="2711"/>
          <ac:spMkLst>
            <pc:docMk/>
            <pc:sldMk cId="3350040475" sldId="260"/>
            <ac:spMk id="11" creationId="{854E74E1-C21D-48B2-96ED-D100D97BFC5E}"/>
          </ac:spMkLst>
        </pc:spChg>
        <pc:spChg chg="mod">
          <ac:chgData name="Lorenz Sondergeld" userId="314fa968-607a-4d34-b215-e1ddbf6d946b" providerId="ADAL" clId="{A7D1C53B-AC8E-419B-A78D-2DBD8DD78CC3}" dt="2021-12-16T21:21:47.325" v="350"/>
          <ac:spMkLst>
            <pc:docMk/>
            <pc:sldMk cId="3350040475" sldId="260"/>
            <ac:spMk id="13" creationId="{67F3FB2A-995F-4D61-893C-D7FE5BFDD674}"/>
          </ac:spMkLst>
        </pc:spChg>
      </pc:sldChg>
      <pc:sldChg chg="modSp mod">
        <pc:chgData name="Lorenz Sondergeld" userId="314fa968-607a-4d34-b215-e1ddbf6d946b" providerId="ADAL" clId="{A7D1C53B-AC8E-419B-A78D-2DBD8DD78CC3}" dt="2021-12-14T21:46:38.300" v="105" actId="2711"/>
        <pc:sldMkLst>
          <pc:docMk/>
          <pc:sldMk cId="3182089591" sldId="272"/>
        </pc:sldMkLst>
        <pc:spChg chg="mod">
          <ac:chgData name="Lorenz Sondergeld" userId="314fa968-607a-4d34-b215-e1ddbf6d946b" providerId="ADAL" clId="{A7D1C53B-AC8E-419B-A78D-2DBD8DD78CC3}" dt="2021-12-14T21:46:38.300" v="105" actId="2711"/>
          <ac:spMkLst>
            <pc:docMk/>
            <pc:sldMk cId="3182089591" sldId="272"/>
            <ac:spMk id="7" creationId="{D1C08487-DBEB-4EBD-9A24-3DD5F05EB8D3}"/>
          </ac:spMkLst>
        </pc:spChg>
      </pc:sldChg>
      <pc:sldChg chg="addSp delSp modSp mod">
        <pc:chgData name="Lorenz Sondergeld" userId="314fa968-607a-4d34-b215-e1ddbf6d946b" providerId="ADAL" clId="{A7D1C53B-AC8E-419B-A78D-2DBD8DD78CC3}" dt="2021-12-16T21:01:31.191" v="308" actId="14100"/>
        <pc:sldMkLst>
          <pc:docMk/>
          <pc:sldMk cId="3098807734" sldId="324"/>
        </pc:sldMkLst>
        <pc:picChg chg="add del mod">
          <ac:chgData name="Lorenz Sondergeld" userId="314fa968-607a-4d34-b215-e1ddbf6d946b" providerId="ADAL" clId="{A7D1C53B-AC8E-419B-A78D-2DBD8DD78CC3}" dt="2021-12-16T20:57:40.627" v="290" actId="478"/>
          <ac:picMkLst>
            <pc:docMk/>
            <pc:sldMk cId="3098807734" sldId="324"/>
            <ac:picMk id="5" creationId="{51308CD4-90E3-4BC6-8558-249EC344FAF2}"/>
          </ac:picMkLst>
        </pc:picChg>
        <pc:picChg chg="add mod ord">
          <ac:chgData name="Lorenz Sondergeld" userId="314fa968-607a-4d34-b215-e1ddbf6d946b" providerId="ADAL" clId="{A7D1C53B-AC8E-419B-A78D-2DBD8DD78CC3}" dt="2021-12-16T21:01:31.191" v="308" actId="14100"/>
          <ac:picMkLst>
            <pc:docMk/>
            <pc:sldMk cId="3098807734" sldId="324"/>
            <ac:picMk id="8" creationId="{6E7A9E4C-14B5-4CEC-BBC0-911EC5597793}"/>
          </ac:picMkLst>
        </pc:picChg>
      </pc:sldChg>
      <pc:sldChg chg="modSp mod">
        <pc:chgData name="Lorenz Sondergeld" userId="314fa968-607a-4d34-b215-e1ddbf6d946b" providerId="ADAL" clId="{A7D1C53B-AC8E-419B-A78D-2DBD8DD78CC3}" dt="2021-12-16T21:25:21.320" v="399" actId="20577"/>
        <pc:sldMkLst>
          <pc:docMk/>
          <pc:sldMk cId="157761912" sldId="364"/>
        </pc:sldMkLst>
        <pc:spChg chg="mod">
          <ac:chgData name="Lorenz Sondergeld" userId="314fa968-607a-4d34-b215-e1ddbf6d946b" providerId="ADAL" clId="{A7D1C53B-AC8E-419B-A78D-2DBD8DD78CC3}" dt="2021-12-14T22:05:39.867" v="230" actId="114"/>
          <ac:spMkLst>
            <pc:docMk/>
            <pc:sldMk cId="157761912" sldId="364"/>
            <ac:spMk id="2" creationId="{2BCF0AF7-DAEF-4D09-B65F-93F913DBF40E}"/>
          </ac:spMkLst>
        </pc:spChg>
        <pc:spChg chg="mod">
          <ac:chgData name="Lorenz Sondergeld" userId="314fa968-607a-4d34-b215-e1ddbf6d946b" providerId="ADAL" clId="{A7D1C53B-AC8E-419B-A78D-2DBD8DD78CC3}" dt="2021-12-16T21:25:21.320" v="399" actId="20577"/>
          <ac:spMkLst>
            <pc:docMk/>
            <pc:sldMk cId="157761912" sldId="364"/>
            <ac:spMk id="3" creationId="{4B2B4085-062C-4734-A45A-99BA66C30F96}"/>
          </ac:spMkLst>
        </pc:spChg>
        <pc:spChg chg="mod">
          <ac:chgData name="Lorenz Sondergeld" userId="314fa968-607a-4d34-b215-e1ddbf6d946b" providerId="ADAL" clId="{A7D1C53B-AC8E-419B-A78D-2DBD8DD78CC3}" dt="2021-12-14T21:48:49.722" v="116" actId="2711"/>
          <ac:spMkLst>
            <pc:docMk/>
            <pc:sldMk cId="157761912" sldId="364"/>
            <ac:spMk id="9" creationId="{89795CCB-ED1D-4126-8A64-385A75928364}"/>
          </ac:spMkLst>
        </pc:spChg>
        <pc:spChg chg="mod">
          <ac:chgData name="Lorenz Sondergeld" userId="314fa968-607a-4d34-b215-e1ddbf6d946b" providerId="ADAL" clId="{A7D1C53B-AC8E-419B-A78D-2DBD8DD78CC3}" dt="2021-12-14T22:08:33.363" v="249" actId="12"/>
          <ac:spMkLst>
            <pc:docMk/>
            <pc:sldMk cId="157761912" sldId="364"/>
            <ac:spMk id="12" creationId="{FB5C9962-D7F6-468E-AEB3-75EC9B5FE632}"/>
          </ac:spMkLst>
        </pc:spChg>
        <pc:spChg chg="mod">
          <ac:chgData name="Lorenz Sondergeld" userId="314fa968-607a-4d34-b215-e1ddbf6d946b" providerId="ADAL" clId="{A7D1C53B-AC8E-419B-A78D-2DBD8DD78CC3}" dt="2021-12-14T21:48:49.722" v="116" actId="2711"/>
          <ac:spMkLst>
            <pc:docMk/>
            <pc:sldMk cId="157761912" sldId="364"/>
            <ac:spMk id="13" creationId="{C19E470A-3A89-4245-BEE6-0078EE8A9558}"/>
          </ac:spMkLst>
        </pc:spChg>
      </pc:sldChg>
      <pc:sldChg chg="modSp mod">
        <pc:chgData name="Lorenz Sondergeld" userId="314fa968-607a-4d34-b215-e1ddbf6d946b" providerId="ADAL" clId="{A7D1C53B-AC8E-419B-A78D-2DBD8DD78CC3}" dt="2021-12-14T22:05:14.612" v="228" actId="255"/>
        <pc:sldMkLst>
          <pc:docMk/>
          <pc:sldMk cId="3594542190" sldId="365"/>
        </pc:sldMkLst>
        <pc:spChg chg="mod">
          <ac:chgData name="Lorenz Sondergeld" userId="314fa968-607a-4d34-b215-e1ddbf6d946b" providerId="ADAL" clId="{A7D1C53B-AC8E-419B-A78D-2DBD8DD78CC3}" dt="2021-12-14T22:05:14.612" v="228" actId="255"/>
          <ac:spMkLst>
            <pc:docMk/>
            <pc:sldMk cId="3594542190" sldId="365"/>
            <ac:spMk id="5" creationId="{9FEEEC3A-73DB-4E76-B858-18151006930A}"/>
          </ac:spMkLst>
        </pc:spChg>
        <pc:spChg chg="mod">
          <ac:chgData name="Lorenz Sondergeld" userId="314fa968-607a-4d34-b215-e1ddbf6d946b" providerId="ADAL" clId="{A7D1C53B-AC8E-419B-A78D-2DBD8DD78CC3}" dt="2021-12-14T21:48:26.722" v="113" actId="2711"/>
          <ac:spMkLst>
            <pc:docMk/>
            <pc:sldMk cId="3594542190" sldId="365"/>
            <ac:spMk id="6" creationId="{29B9D62D-32F7-47ED-B4AB-A51C20DE0918}"/>
          </ac:spMkLst>
        </pc:spChg>
        <pc:spChg chg="mod">
          <ac:chgData name="Lorenz Sondergeld" userId="314fa968-607a-4d34-b215-e1ddbf6d946b" providerId="ADAL" clId="{A7D1C53B-AC8E-419B-A78D-2DBD8DD78CC3}" dt="2021-12-14T21:48:26.722" v="113" actId="2711"/>
          <ac:spMkLst>
            <pc:docMk/>
            <pc:sldMk cId="3594542190" sldId="365"/>
            <ac:spMk id="8" creationId="{2952D151-CB2E-4F78-9E04-2D78A840E89D}"/>
          </ac:spMkLst>
        </pc:spChg>
        <pc:spChg chg="mod">
          <ac:chgData name="Lorenz Sondergeld" userId="314fa968-607a-4d34-b215-e1ddbf6d946b" providerId="ADAL" clId="{A7D1C53B-AC8E-419B-A78D-2DBD8DD78CC3}" dt="2021-12-14T21:48:26.722" v="113" actId="2711"/>
          <ac:spMkLst>
            <pc:docMk/>
            <pc:sldMk cId="3594542190" sldId="365"/>
            <ac:spMk id="9" creationId="{9599F338-8BBA-4999-8434-398721C7A37E}"/>
          </ac:spMkLst>
        </pc:spChg>
        <pc:spChg chg="mod">
          <ac:chgData name="Lorenz Sondergeld" userId="314fa968-607a-4d34-b215-e1ddbf6d946b" providerId="ADAL" clId="{A7D1C53B-AC8E-419B-A78D-2DBD8DD78CC3}" dt="2021-12-14T21:48:26.722" v="113" actId="2711"/>
          <ac:spMkLst>
            <pc:docMk/>
            <pc:sldMk cId="3594542190" sldId="365"/>
            <ac:spMk id="10" creationId="{A8B11AB0-0751-4F47-A0B8-6782FACBEB0E}"/>
          </ac:spMkLst>
        </pc:spChg>
        <pc:spChg chg="mod">
          <ac:chgData name="Lorenz Sondergeld" userId="314fa968-607a-4d34-b215-e1ddbf6d946b" providerId="ADAL" clId="{A7D1C53B-AC8E-419B-A78D-2DBD8DD78CC3}" dt="2021-12-14T21:48:26.722" v="113" actId="2711"/>
          <ac:spMkLst>
            <pc:docMk/>
            <pc:sldMk cId="3594542190" sldId="365"/>
            <ac:spMk id="11" creationId="{EBA37DA1-5F8E-4365-A34F-B18DFC32A038}"/>
          </ac:spMkLst>
        </pc:spChg>
        <pc:spChg chg="mod">
          <ac:chgData name="Lorenz Sondergeld" userId="314fa968-607a-4d34-b215-e1ddbf6d946b" providerId="ADAL" clId="{A7D1C53B-AC8E-419B-A78D-2DBD8DD78CC3}" dt="2021-12-14T21:48:26.722" v="113" actId="2711"/>
          <ac:spMkLst>
            <pc:docMk/>
            <pc:sldMk cId="3594542190" sldId="365"/>
            <ac:spMk id="12" creationId="{24365F72-C0FF-4531-BD54-B128B78BA725}"/>
          </ac:spMkLst>
        </pc:spChg>
      </pc:sldChg>
      <pc:sldChg chg="addSp modSp mod">
        <pc:chgData name="Lorenz Sondergeld" userId="314fa968-607a-4d34-b215-e1ddbf6d946b" providerId="ADAL" clId="{A7D1C53B-AC8E-419B-A78D-2DBD8DD78CC3}" dt="2021-12-14T22:15:52.088" v="285" actId="20578"/>
        <pc:sldMkLst>
          <pc:docMk/>
          <pc:sldMk cId="2201377950" sldId="366"/>
        </pc:sldMkLst>
        <pc:spChg chg="mod">
          <ac:chgData name="Lorenz Sondergeld" userId="314fa968-607a-4d34-b215-e1ddbf6d946b" providerId="ADAL" clId="{A7D1C53B-AC8E-419B-A78D-2DBD8DD78CC3}" dt="2021-12-14T22:15:52.088" v="285" actId="20578"/>
          <ac:spMkLst>
            <pc:docMk/>
            <pc:sldMk cId="2201377950" sldId="366"/>
            <ac:spMk id="11" creationId="{4198F498-A7C5-4556-9359-CCF5DAA9D102}"/>
          </ac:spMkLst>
        </pc:spChg>
        <pc:spChg chg="add mod">
          <ac:chgData name="Lorenz Sondergeld" userId="314fa968-607a-4d34-b215-e1ddbf6d946b" providerId="ADAL" clId="{A7D1C53B-AC8E-419B-A78D-2DBD8DD78CC3}" dt="2021-12-14T21:59:52.876" v="180"/>
          <ac:spMkLst>
            <pc:docMk/>
            <pc:sldMk cId="2201377950" sldId="366"/>
            <ac:spMk id="13" creationId="{29F9D831-45F6-45BD-87EF-C8DC1BA9FB23}"/>
          </ac:spMkLst>
        </pc:spChg>
        <pc:spChg chg="mod">
          <ac:chgData name="Lorenz Sondergeld" userId="314fa968-607a-4d34-b215-e1ddbf6d946b" providerId="ADAL" clId="{A7D1C53B-AC8E-419B-A78D-2DBD8DD78CC3}" dt="2021-12-14T21:48:15.636" v="112" actId="2711"/>
          <ac:spMkLst>
            <pc:docMk/>
            <pc:sldMk cId="2201377950" sldId="366"/>
            <ac:spMk id="15" creationId="{FBD4BDB7-CBAB-4749-98B0-3D72129ACE7D}"/>
          </ac:spMkLst>
        </pc:spChg>
        <pc:spChg chg="mod">
          <ac:chgData name="Lorenz Sondergeld" userId="314fa968-607a-4d34-b215-e1ddbf6d946b" providerId="ADAL" clId="{A7D1C53B-AC8E-419B-A78D-2DBD8DD78CC3}" dt="2021-12-14T21:48:15.636" v="112" actId="2711"/>
          <ac:spMkLst>
            <pc:docMk/>
            <pc:sldMk cId="2201377950" sldId="366"/>
            <ac:spMk id="18" creationId="{1BD534D2-EE02-4298-826B-3123030CF428}"/>
          </ac:spMkLst>
        </pc:spChg>
        <pc:spChg chg="mod">
          <ac:chgData name="Lorenz Sondergeld" userId="314fa968-607a-4d34-b215-e1ddbf6d946b" providerId="ADAL" clId="{A7D1C53B-AC8E-419B-A78D-2DBD8DD78CC3}" dt="2021-12-14T21:59:40.794" v="179" actId="20577"/>
          <ac:spMkLst>
            <pc:docMk/>
            <pc:sldMk cId="2201377950" sldId="366"/>
            <ac:spMk id="19" creationId="{42305A77-6EDC-44D5-A18C-E64BD6890AC0}"/>
          </ac:spMkLst>
        </pc:spChg>
        <pc:spChg chg="mod">
          <ac:chgData name="Lorenz Sondergeld" userId="314fa968-607a-4d34-b215-e1ddbf6d946b" providerId="ADAL" clId="{A7D1C53B-AC8E-419B-A78D-2DBD8DD78CC3}" dt="2021-12-14T21:48:15.636" v="112" actId="2711"/>
          <ac:spMkLst>
            <pc:docMk/>
            <pc:sldMk cId="2201377950" sldId="366"/>
            <ac:spMk id="20" creationId="{AB521596-E509-4322-A4CB-FD5F9B5C95A9}"/>
          </ac:spMkLst>
        </pc:spChg>
      </pc:sldChg>
      <pc:sldChg chg="modSp mod">
        <pc:chgData name="Lorenz Sondergeld" userId="314fa968-607a-4d34-b215-e1ddbf6d946b" providerId="ADAL" clId="{A7D1C53B-AC8E-419B-A78D-2DBD8DD78CC3}" dt="2021-12-14T22:07:30.167" v="234" actId="255"/>
        <pc:sldMkLst>
          <pc:docMk/>
          <pc:sldMk cId="1466027241" sldId="367"/>
        </pc:sldMkLst>
        <pc:spChg chg="mod">
          <ac:chgData name="Lorenz Sondergeld" userId="314fa968-607a-4d34-b215-e1ddbf6d946b" providerId="ADAL" clId="{A7D1C53B-AC8E-419B-A78D-2DBD8DD78CC3}" dt="2021-12-14T22:07:30.167" v="234" actId="255"/>
          <ac:spMkLst>
            <pc:docMk/>
            <pc:sldMk cId="1466027241" sldId="367"/>
            <ac:spMk id="2" creationId="{2BCF0AF7-DAEF-4D09-B65F-93F913DBF40E}"/>
          </ac:spMkLst>
        </pc:spChg>
      </pc:sldChg>
      <pc:sldChg chg="modSp mod">
        <pc:chgData name="Lorenz Sondergeld" userId="314fa968-607a-4d34-b215-e1ddbf6d946b" providerId="ADAL" clId="{A7D1C53B-AC8E-419B-A78D-2DBD8DD78CC3}" dt="2021-12-16T22:17:30.275" v="549" actId="20577"/>
        <pc:sldMkLst>
          <pc:docMk/>
          <pc:sldMk cId="350205602" sldId="369"/>
        </pc:sldMkLst>
        <pc:spChg chg="mod">
          <ac:chgData name="Lorenz Sondergeld" userId="314fa968-607a-4d34-b215-e1ddbf6d946b" providerId="ADAL" clId="{A7D1C53B-AC8E-419B-A78D-2DBD8DD78CC3}" dt="2021-12-16T22:17:30.275" v="549" actId="20577"/>
          <ac:spMkLst>
            <pc:docMk/>
            <pc:sldMk cId="350205602" sldId="369"/>
            <ac:spMk id="3" creationId="{4B2B4085-062C-4734-A45A-99BA66C30F96}"/>
          </ac:spMkLst>
        </pc:spChg>
        <pc:spChg chg="mod">
          <ac:chgData name="Lorenz Sondergeld" userId="314fa968-607a-4d34-b215-e1ddbf6d946b" providerId="ADAL" clId="{A7D1C53B-AC8E-419B-A78D-2DBD8DD78CC3}" dt="2021-12-14T21:48:34.763" v="114" actId="2711"/>
          <ac:spMkLst>
            <pc:docMk/>
            <pc:sldMk cId="350205602" sldId="369"/>
            <ac:spMk id="9" creationId="{89795CCB-ED1D-4126-8A64-385A75928364}"/>
          </ac:spMkLst>
        </pc:spChg>
        <pc:spChg chg="mod">
          <ac:chgData name="Lorenz Sondergeld" userId="314fa968-607a-4d34-b215-e1ddbf6d946b" providerId="ADAL" clId="{A7D1C53B-AC8E-419B-A78D-2DBD8DD78CC3}" dt="2021-12-14T21:48:34.763" v="114" actId="2711"/>
          <ac:spMkLst>
            <pc:docMk/>
            <pc:sldMk cId="350205602" sldId="369"/>
            <ac:spMk id="12" creationId="{FB5C9962-D7F6-468E-AEB3-75EC9B5FE632}"/>
          </ac:spMkLst>
        </pc:spChg>
        <pc:spChg chg="mod">
          <ac:chgData name="Lorenz Sondergeld" userId="314fa968-607a-4d34-b215-e1ddbf6d946b" providerId="ADAL" clId="{A7D1C53B-AC8E-419B-A78D-2DBD8DD78CC3}" dt="2021-12-14T21:48:34.763" v="114" actId="2711"/>
          <ac:spMkLst>
            <pc:docMk/>
            <pc:sldMk cId="350205602" sldId="369"/>
            <ac:spMk id="13" creationId="{C19E470A-3A89-4245-BEE6-0078EE8A9558}"/>
          </ac:spMkLst>
        </pc:spChg>
      </pc:sldChg>
      <pc:sldChg chg="addSp delSp modSp mod">
        <pc:chgData name="Lorenz Sondergeld" userId="314fa968-607a-4d34-b215-e1ddbf6d946b" providerId="ADAL" clId="{A7D1C53B-AC8E-419B-A78D-2DBD8DD78CC3}" dt="2021-12-16T21:26:50.375" v="402" actId="12"/>
        <pc:sldMkLst>
          <pc:docMk/>
          <pc:sldMk cId="1853182309" sldId="370"/>
        </pc:sldMkLst>
        <pc:spChg chg="add del mod">
          <ac:chgData name="Lorenz Sondergeld" userId="314fa968-607a-4d34-b215-e1ddbf6d946b" providerId="ADAL" clId="{A7D1C53B-AC8E-419B-A78D-2DBD8DD78CC3}" dt="2021-12-16T21:26:50.375" v="402" actId="12"/>
          <ac:spMkLst>
            <pc:docMk/>
            <pc:sldMk cId="1853182309" sldId="370"/>
            <ac:spMk id="3" creationId="{4B2B4085-062C-4734-A45A-99BA66C30F96}"/>
          </ac:spMkLst>
        </pc:spChg>
        <pc:spChg chg="add del mod">
          <ac:chgData name="Lorenz Sondergeld" userId="314fa968-607a-4d34-b215-e1ddbf6d946b" providerId="ADAL" clId="{A7D1C53B-AC8E-419B-A78D-2DBD8DD78CC3}" dt="2021-12-14T21:46:53.239" v="108" actId="478"/>
          <ac:spMkLst>
            <pc:docMk/>
            <pc:sldMk cId="1853182309" sldId="370"/>
            <ac:spMk id="4" creationId="{80F81764-351A-4BDB-8AAD-CE8CA3B97FB9}"/>
          </ac:spMkLst>
        </pc:spChg>
        <pc:spChg chg="add del mod">
          <ac:chgData name="Lorenz Sondergeld" userId="314fa968-607a-4d34-b215-e1ddbf6d946b" providerId="ADAL" clId="{A7D1C53B-AC8E-419B-A78D-2DBD8DD78CC3}" dt="2021-12-14T21:46:53.239" v="108" actId="478"/>
          <ac:spMkLst>
            <pc:docMk/>
            <pc:sldMk cId="1853182309" sldId="370"/>
            <ac:spMk id="9" creationId="{89795CCB-ED1D-4126-8A64-385A75928364}"/>
          </ac:spMkLst>
        </pc:spChg>
        <pc:spChg chg="add del mod">
          <ac:chgData name="Lorenz Sondergeld" userId="314fa968-607a-4d34-b215-e1ddbf6d946b" providerId="ADAL" clId="{A7D1C53B-AC8E-419B-A78D-2DBD8DD78CC3}" dt="2021-12-14T22:06:04.292" v="232" actId="255"/>
          <ac:spMkLst>
            <pc:docMk/>
            <pc:sldMk cId="1853182309" sldId="370"/>
            <ac:spMk id="10" creationId="{61D3A34B-A2B8-47DD-A6E4-9C4DF658C1D5}"/>
          </ac:spMkLst>
        </pc:spChg>
        <pc:spChg chg="add del mod">
          <ac:chgData name="Lorenz Sondergeld" userId="314fa968-607a-4d34-b215-e1ddbf6d946b" providerId="ADAL" clId="{A7D1C53B-AC8E-419B-A78D-2DBD8DD78CC3}" dt="2021-12-14T21:46:59.695" v="109" actId="478"/>
          <ac:spMkLst>
            <pc:docMk/>
            <pc:sldMk cId="1853182309" sldId="370"/>
            <ac:spMk id="12" creationId="{FB5C9962-D7F6-468E-AEB3-75EC9B5FE632}"/>
          </ac:spMkLst>
        </pc:spChg>
        <pc:spChg chg="add del mod">
          <ac:chgData name="Lorenz Sondergeld" userId="314fa968-607a-4d34-b215-e1ddbf6d946b" providerId="ADAL" clId="{A7D1C53B-AC8E-419B-A78D-2DBD8DD78CC3}" dt="2021-12-14T21:46:53.239" v="108" actId="478"/>
          <ac:spMkLst>
            <pc:docMk/>
            <pc:sldMk cId="1853182309" sldId="370"/>
            <ac:spMk id="13" creationId="{C19E470A-3A89-4245-BEE6-0078EE8A9558}"/>
          </ac:spMkLst>
        </pc:spChg>
      </pc:sldChg>
      <pc:sldChg chg="addSp delSp modSp add mod ord">
        <pc:chgData name="Lorenz Sondergeld" userId="314fa968-607a-4d34-b215-e1ddbf6d946b" providerId="ADAL" clId="{A7D1C53B-AC8E-419B-A78D-2DBD8DD78CC3}" dt="2021-12-16T21:17:02.185" v="316" actId="20577"/>
        <pc:sldMkLst>
          <pc:docMk/>
          <pc:sldMk cId="2008949048" sldId="371"/>
        </pc:sldMkLst>
        <pc:spChg chg="del mod">
          <ac:chgData name="Lorenz Sondergeld" userId="314fa968-607a-4d34-b215-e1ddbf6d946b" providerId="ADAL" clId="{A7D1C53B-AC8E-419B-A78D-2DBD8DD78CC3}" dt="2021-12-14T22:00:26.119" v="184" actId="478"/>
          <ac:spMkLst>
            <pc:docMk/>
            <pc:sldMk cId="2008949048" sldId="371"/>
            <ac:spMk id="3" creationId="{7603A6F3-746F-4483-8621-5502F56B43E4}"/>
          </ac:spMkLst>
        </pc:spChg>
        <pc:spChg chg="mod">
          <ac:chgData name="Lorenz Sondergeld" userId="314fa968-607a-4d34-b215-e1ddbf6d946b" providerId="ADAL" clId="{A7D1C53B-AC8E-419B-A78D-2DBD8DD78CC3}" dt="2021-12-14T21:54:03.276" v="159" actId="255"/>
          <ac:spMkLst>
            <pc:docMk/>
            <pc:sldMk cId="2008949048" sldId="371"/>
            <ac:spMk id="9" creationId="{00000000-0000-0000-0000-000000000000}"/>
          </ac:spMkLst>
        </pc:spChg>
        <pc:spChg chg="mod">
          <ac:chgData name="Lorenz Sondergeld" userId="314fa968-607a-4d34-b215-e1ddbf6d946b" providerId="ADAL" clId="{A7D1C53B-AC8E-419B-A78D-2DBD8DD78CC3}" dt="2021-12-16T21:17:02.185" v="316" actId="20577"/>
          <ac:spMkLst>
            <pc:docMk/>
            <pc:sldMk cId="2008949048" sldId="371"/>
            <ac:spMk id="11" creationId="{4198F498-A7C5-4556-9359-CCF5DAA9D102}"/>
          </ac:spMkLst>
        </pc:spChg>
        <pc:spChg chg="add mod">
          <ac:chgData name="Lorenz Sondergeld" userId="314fa968-607a-4d34-b215-e1ddbf6d946b" providerId="ADAL" clId="{A7D1C53B-AC8E-419B-A78D-2DBD8DD78CC3}" dt="2021-12-14T22:00:04.814" v="181"/>
          <ac:spMkLst>
            <pc:docMk/>
            <pc:sldMk cId="2008949048" sldId="371"/>
            <ac:spMk id="13" creationId="{B74A0962-2AF4-407C-AA18-670D66DCDFFD}"/>
          </ac:spMkLst>
        </pc:spChg>
        <pc:spChg chg="del">
          <ac:chgData name="Lorenz Sondergeld" userId="314fa968-607a-4d34-b215-e1ddbf6d946b" providerId="ADAL" clId="{A7D1C53B-AC8E-419B-A78D-2DBD8DD78CC3}" dt="2021-12-14T21:42:11.310" v="6" actId="478"/>
          <ac:spMkLst>
            <pc:docMk/>
            <pc:sldMk cId="2008949048" sldId="371"/>
            <ac:spMk id="15" creationId="{FBD4BDB7-CBAB-4749-98B0-3D72129ACE7D}"/>
          </ac:spMkLst>
        </pc:spChg>
        <pc:spChg chg="mod">
          <ac:chgData name="Lorenz Sondergeld" userId="314fa968-607a-4d34-b215-e1ddbf6d946b" providerId="ADAL" clId="{A7D1C53B-AC8E-419B-A78D-2DBD8DD78CC3}" dt="2021-12-14T21:49:07.020" v="118" actId="255"/>
          <ac:spMkLst>
            <pc:docMk/>
            <pc:sldMk cId="2008949048" sldId="371"/>
            <ac:spMk id="18" creationId="{1BD534D2-EE02-4298-826B-3123030CF428}"/>
          </ac:spMkLst>
        </pc:spChg>
        <pc:spChg chg="mod">
          <ac:chgData name="Lorenz Sondergeld" userId="314fa968-607a-4d34-b215-e1ddbf6d946b" providerId="ADAL" clId="{A7D1C53B-AC8E-419B-A78D-2DBD8DD78CC3}" dt="2021-12-14T22:00:57.312" v="188" actId="20577"/>
          <ac:spMkLst>
            <pc:docMk/>
            <pc:sldMk cId="2008949048" sldId="371"/>
            <ac:spMk id="19" creationId="{42305A77-6EDC-44D5-A18C-E64BD6890AC0}"/>
          </ac:spMkLst>
        </pc:spChg>
        <pc:spChg chg="del">
          <ac:chgData name="Lorenz Sondergeld" userId="314fa968-607a-4d34-b215-e1ddbf6d946b" providerId="ADAL" clId="{A7D1C53B-AC8E-419B-A78D-2DBD8DD78CC3}" dt="2021-12-14T21:41:56.316" v="5" actId="478"/>
          <ac:spMkLst>
            <pc:docMk/>
            <pc:sldMk cId="2008949048" sldId="371"/>
            <ac:spMk id="20" creationId="{AB521596-E509-4322-A4CB-FD5F9B5C95A9}"/>
          </ac:spMkLst>
        </pc:spChg>
        <pc:picChg chg="add del mod">
          <ac:chgData name="Lorenz Sondergeld" userId="314fa968-607a-4d34-b215-e1ddbf6d946b" providerId="ADAL" clId="{A7D1C53B-AC8E-419B-A78D-2DBD8DD78CC3}" dt="2021-12-16T20:59:53.245" v="301" actId="478"/>
          <ac:picMkLst>
            <pc:docMk/>
            <pc:sldMk cId="2008949048" sldId="371"/>
            <ac:picMk id="3" creationId="{89C665F4-C1D7-47D7-A5DF-B6EB5DA29BB4}"/>
          </ac:picMkLst>
        </pc:picChg>
        <pc:picChg chg="del">
          <ac:chgData name="Lorenz Sondergeld" userId="314fa968-607a-4d34-b215-e1ddbf6d946b" providerId="ADAL" clId="{A7D1C53B-AC8E-419B-A78D-2DBD8DD78CC3}" dt="2021-12-14T21:42:35.238" v="20" actId="478"/>
          <ac:picMkLst>
            <pc:docMk/>
            <pc:sldMk cId="2008949048" sldId="371"/>
            <ac:picMk id="6" creationId="{473A2E51-35EC-4926-A9B1-B98FDFED1DB8}"/>
          </ac:picMkLst>
        </pc:picChg>
        <pc:picChg chg="del">
          <ac:chgData name="Lorenz Sondergeld" userId="314fa968-607a-4d34-b215-e1ddbf6d946b" providerId="ADAL" clId="{A7D1C53B-AC8E-419B-A78D-2DBD8DD78CC3}" dt="2021-12-14T21:42:41.415" v="34" actId="478"/>
          <ac:picMkLst>
            <pc:docMk/>
            <pc:sldMk cId="2008949048" sldId="371"/>
            <ac:picMk id="12" creationId="{90A21CD5-23F8-4DFB-961D-9DA011DB281D}"/>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78427" cy="511731"/>
          </a:xfrm>
          <a:prstGeom prst="rect">
            <a:avLst/>
          </a:prstGeom>
        </p:spPr>
        <p:txBody>
          <a:bodyPr vert="horz" lIns="96586" tIns="48293" rIns="96586" bIns="48293" rtlCol="0"/>
          <a:lstStyle>
            <a:lvl1pPr algn="l">
              <a:defRPr sz="1200"/>
            </a:lvl1pPr>
          </a:lstStyle>
          <a:p>
            <a:endParaRPr lang="en-GB" dirty="0">
              <a:latin typeface="Arial" pitchFamily="34" charset="0"/>
            </a:endParaRPr>
          </a:p>
        </p:txBody>
      </p:sp>
      <p:sp>
        <p:nvSpPr>
          <p:cNvPr id="3" name="Date Placeholder 2"/>
          <p:cNvSpPr>
            <a:spLocks noGrp="1"/>
          </p:cNvSpPr>
          <p:nvPr>
            <p:ph type="dt" sz="quarter" idx="1"/>
          </p:nvPr>
        </p:nvSpPr>
        <p:spPr>
          <a:xfrm>
            <a:off x="4023994" y="0"/>
            <a:ext cx="3078427" cy="511731"/>
          </a:xfrm>
          <a:prstGeom prst="rect">
            <a:avLst/>
          </a:prstGeom>
        </p:spPr>
        <p:txBody>
          <a:bodyPr vert="horz" lIns="96586" tIns="48293" rIns="96586" bIns="48293" rtlCol="0"/>
          <a:lstStyle>
            <a:lvl1pPr algn="r">
              <a:defRPr sz="1200"/>
            </a:lvl1pPr>
          </a:lstStyle>
          <a:p>
            <a:fld id="{75A85089-C692-4DEA-AC49-04CF34D4FE14}" type="datetimeFigureOut">
              <a:rPr lang="en-GB" smtClean="0">
                <a:latin typeface="Arial" pitchFamily="34" charset="0"/>
              </a:rPr>
              <a:pPr/>
              <a:t>04/03/2023</a:t>
            </a:fld>
            <a:endParaRPr lang="en-GB" dirty="0">
              <a:latin typeface="Arial" pitchFamily="34" charset="0"/>
            </a:endParaRPr>
          </a:p>
        </p:txBody>
      </p:sp>
      <p:sp>
        <p:nvSpPr>
          <p:cNvPr id="4" name="Footer Placeholder 3"/>
          <p:cNvSpPr>
            <a:spLocks noGrp="1"/>
          </p:cNvSpPr>
          <p:nvPr>
            <p:ph type="ftr" sz="quarter" idx="2"/>
          </p:nvPr>
        </p:nvSpPr>
        <p:spPr>
          <a:xfrm>
            <a:off x="2" y="9721106"/>
            <a:ext cx="3078427" cy="511731"/>
          </a:xfrm>
          <a:prstGeom prst="rect">
            <a:avLst/>
          </a:prstGeom>
        </p:spPr>
        <p:txBody>
          <a:bodyPr vert="horz" lIns="96586" tIns="48293" rIns="96586" bIns="48293" rtlCol="0" anchor="b"/>
          <a:lstStyle>
            <a:lvl1pPr algn="l">
              <a:defRPr sz="1200"/>
            </a:lvl1pPr>
          </a:lstStyle>
          <a:p>
            <a:endParaRPr lang="en-GB" dirty="0">
              <a:latin typeface="Arial" pitchFamily="34" charset="0"/>
            </a:endParaRPr>
          </a:p>
        </p:txBody>
      </p:sp>
      <p:sp>
        <p:nvSpPr>
          <p:cNvPr id="5" name="Slide Number Placeholder 4"/>
          <p:cNvSpPr>
            <a:spLocks noGrp="1"/>
          </p:cNvSpPr>
          <p:nvPr>
            <p:ph type="sldNum" sz="quarter" idx="3"/>
          </p:nvPr>
        </p:nvSpPr>
        <p:spPr>
          <a:xfrm>
            <a:off x="4023994" y="9721106"/>
            <a:ext cx="3078427" cy="511731"/>
          </a:xfrm>
          <a:prstGeom prst="rect">
            <a:avLst/>
          </a:prstGeom>
        </p:spPr>
        <p:txBody>
          <a:bodyPr vert="horz" lIns="96586" tIns="48293" rIns="96586" bIns="48293" rtlCol="0" anchor="b"/>
          <a:lstStyle>
            <a:lvl1pPr algn="r">
              <a:defRPr sz="1200"/>
            </a:lvl1pPr>
          </a:lstStyle>
          <a:p>
            <a:fld id="{D3A5C721-4BB5-4DB6-AD65-4BA2A62B05B6}" type="slidenum">
              <a:rPr lang="en-GB" smtClean="0">
                <a:latin typeface="Arial" pitchFamily="34" charset="0"/>
              </a:rPr>
              <a:pPr/>
              <a:t>‹Nr.›</a:t>
            </a:fld>
            <a:endParaRPr lang="en-GB" dirty="0">
              <a:latin typeface="Arial" pitchFamily="34" charset="0"/>
            </a:endParaRPr>
          </a:p>
        </p:txBody>
      </p:sp>
    </p:spTree>
    <p:extLst>
      <p:ext uri="{BB962C8B-B14F-4D97-AF65-F5344CB8AC3E}">
        <p14:creationId xmlns:p14="http://schemas.microsoft.com/office/powerpoint/2010/main" val="199163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78427" cy="511731"/>
          </a:xfrm>
          <a:prstGeom prst="rect">
            <a:avLst/>
          </a:prstGeom>
        </p:spPr>
        <p:txBody>
          <a:bodyPr vert="horz" lIns="96586" tIns="48293" rIns="96586" bIns="48293" rtlCol="0"/>
          <a:lstStyle>
            <a:lvl1pPr algn="l">
              <a:defRPr sz="1200">
                <a:latin typeface="Arial" pitchFamily="34" charset="0"/>
              </a:defRPr>
            </a:lvl1pPr>
          </a:lstStyle>
          <a:p>
            <a:endParaRPr lang="en-GB" dirty="0"/>
          </a:p>
        </p:txBody>
      </p:sp>
      <p:sp>
        <p:nvSpPr>
          <p:cNvPr id="3" name="Date Placeholder 2"/>
          <p:cNvSpPr>
            <a:spLocks noGrp="1"/>
          </p:cNvSpPr>
          <p:nvPr>
            <p:ph type="dt" idx="1"/>
          </p:nvPr>
        </p:nvSpPr>
        <p:spPr>
          <a:xfrm>
            <a:off x="4023994" y="0"/>
            <a:ext cx="3078427" cy="511731"/>
          </a:xfrm>
          <a:prstGeom prst="rect">
            <a:avLst/>
          </a:prstGeom>
        </p:spPr>
        <p:txBody>
          <a:bodyPr vert="horz" lIns="96586" tIns="48293" rIns="96586" bIns="48293" rtlCol="0"/>
          <a:lstStyle>
            <a:lvl1pPr algn="r">
              <a:defRPr sz="1200">
                <a:latin typeface="Arial" pitchFamily="34" charset="0"/>
              </a:defRPr>
            </a:lvl1pPr>
          </a:lstStyle>
          <a:p>
            <a:fld id="{8045EBA9-A28D-4849-BFEA-AA04F6A21B63}" type="datetimeFigureOut">
              <a:rPr lang="en-GB" smtClean="0"/>
              <a:pPr/>
              <a:t>04/03/2023</a:t>
            </a:fld>
            <a:endParaRPr lang="en-GB" dirty="0"/>
          </a:p>
        </p:txBody>
      </p:sp>
      <p:sp>
        <p:nvSpPr>
          <p:cNvPr id="4" name="Slide Image Placeholder 3"/>
          <p:cNvSpPr>
            <a:spLocks noGrp="1" noRot="1" noChangeAspect="1"/>
          </p:cNvSpPr>
          <p:nvPr>
            <p:ph type="sldImg" idx="2"/>
          </p:nvPr>
        </p:nvSpPr>
        <p:spPr>
          <a:xfrm>
            <a:off x="136525" y="766763"/>
            <a:ext cx="6831013" cy="3840162"/>
          </a:xfrm>
          <a:prstGeom prst="rect">
            <a:avLst/>
          </a:prstGeom>
          <a:noFill/>
          <a:ln w="12700">
            <a:solidFill>
              <a:prstClr val="black"/>
            </a:solidFill>
          </a:ln>
        </p:spPr>
        <p:txBody>
          <a:bodyPr vert="horz" lIns="96586" tIns="48293" rIns="96586" bIns="48293" rtlCol="0" anchor="ctr"/>
          <a:lstStyle/>
          <a:p>
            <a:endParaRPr lang="en-GB" dirty="0"/>
          </a:p>
        </p:txBody>
      </p:sp>
      <p:sp>
        <p:nvSpPr>
          <p:cNvPr id="5" name="Notes Placeholder 4"/>
          <p:cNvSpPr>
            <a:spLocks noGrp="1"/>
          </p:cNvSpPr>
          <p:nvPr>
            <p:ph type="body" sz="quarter" idx="3"/>
          </p:nvPr>
        </p:nvSpPr>
        <p:spPr>
          <a:xfrm>
            <a:off x="710407" y="4861443"/>
            <a:ext cx="5683250" cy="4605576"/>
          </a:xfrm>
          <a:prstGeom prst="rect">
            <a:avLst/>
          </a:prstGeom>
        </p:spPr>
        <p:txBody>
          <a:bodyPr vert="horz" lIns="96586" tIns="48293" rIns="96586" bIns="4829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2" y="9721106"/>
            <a:ext cx="3078427" cy="511731"/>
          </a:xfrm>
          <a:prstGeom prst="rect">
            <a:avLst/>
          </a:prstGeom>
        </p:spPr>
        <p:txBody>
          <a:bodyPr vert="horz" lIns="96586" tIns="48293" rIns="96586" bIns="48293" rtlCol="0" anchor="b"/>
          <a:lstStyle>
            <a:lvl1pPr algn="l">
              <a:defRPr sz="1200">
                <a:latin typeface="Arial" pitchFamily="34" charset="0"/>
              </a:defRPr>
            </a:lvl1pPr>
          </a:lstStyle>
          <a:p>
            <a:endParaRPr lang="en-GB" dirty="0"/>
          </a:p>
        </p:txBody>
      </p:sp>
      <p:sp>
        <p:nvSpPr>
          <p:cNvPr id="7" name="Slide Number Placeholder 6"/>
          <p:cNvSpPr>
            <a:spLocks noGrp="1"/>
          </p:cNvSpPr>
          <p:nvPr>
            <p:ph type="sldNum" sz="quarter" idx="5"/>
          </p:nvPr>
        </p:nvSpPr>
        <p:spPr>
          <a:xfrm>
            <a:off x="4023994" y="9721106"/>
            <a:ext cx="3078427" cy="511731"/>
          </a:xfrm>
          <a:prstGeom prst="rect">
            <a:avLst/>
          </a:prstGeom>
        </p:spPr>
        <p:txBody>
          <a:bodyPr vert="horz" lIns="96586" tIns="48293" rIns="96586" bIns="48293" rtlCol="0" anchor="b"/>
          <a:lstStyle>
            <a:lvl1pPr algn="r">
              <a:defRPr sz="1200">
                <a:latin typeface="Arial" pitchFamily="34" charset="0"/>
              </a:defRPr>
            </a:lvl1pPr>
          </a:lstStyle>
          <a:p>
            <a:fld id="{5B43D19E-BFDB-4C92-8EDD-32EDDA8F41DF}" type="slidenum">
              <a:rPr lang="en-GB" smtClean="0"/>
              <a:pPr/>
              <a:t>‹Nr.›</a:t>
            </a:fld>
            <a:endParaRPr lang="en-GB" dirty="0"/>
          </a:p>
        </p:txBody>
      </p:sp>
    </p:spTree>
    <p:extLst>
      <p:ext uri="{BB962C8B-B14F-4D97-AF65-F5344CB8AC3E}">
        <p14:creationId xmlns:p14="http://schemas.microsoft.com/office/powerpoint/2010/main" val="160627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8" name="Title 1"/>
          <p:cNvSpPr>
            <a:spLocks noGrp="1"/>
          </p:cNvSpPr>
          <p:nvPr>
            <p:ph type="ctrTitle"/>
          </p:nvPr>
        </p:nvSpPr>
        <p:spPr>
          <a:xfrm>
            <a:off x="4151376" y="2240280"/>
            <a:ext cx="7223760" cy="860400"/>
          </a:xfrm>
        </p:spPr>
        <p:txBody>
          <a:bodyPr/>
          <a:lstStyle>
            <a:lvl1pPr>
              <a:defRPr>
                <a:solidFill>
                  <a:srgbClr val="404040"/>
                </a:solidFill>
                <a:latin typeface="+mn-lt"/>
                <a:cs typeface="Arial" pitchFamily="34" charset="0"/>
              </a:defRPr>
            </a:lvl1pPr>
          </a:lstStyle>
          <a:p>
            <a:r>
              <a:rPr lang="en-US"/>
              <a:t>Click to edit Master title style</a:t>
            </a:r>
            <a:endParaRPr lang="en-GB" dirty="0"/>
          </a:p>
        </p:txBody>
      </p:sp>
      <p:sp>
        <p:nvSpPr>
          <p:cNvPr id="10" name="Subtitle 2"/>
          <p:cNvSpPr>
            <a:spLocks noGrp="1"/>
          </p:cNvSpPr>
          <p:nvPr>
            <p:ph type="subTitle" idx="1"/>
          </p:nvPr>
        </p:nvSpPr>
        <p:spPr>
          <a:xfrm>
            <a:off x="4151376" y="3218688"/>
            <a:ext cx="7223760" cy="645742"/>
          </a:xfrm>
        </p:spPr>
        <p:txBody>
          <a:bodyPr/>
          <a:lstStyle>
            <a:lvl1pPr marL="0" indent="0" algn="l">
              <a:buNone/>
              <a:defRPr sz="2000">
                <a:solidFill>
                  <a:srgbClr val="404040"/>
                </a:solidFill>
                <a:latin typeface="+mn-lt"/>
                <a:cs typeface="Arial" pitchFamily="34" charset="0"/>
              </a:defRPr>
            </a:lvl1pPr>
            <a:lvl2pPr marL="0" indent="0" algn="l">
              <a:buNone/>
              <a:defRPr sz="1600">
                <a:solidFill>
                  <a:srgbClr val="404040"/>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lumns, no heading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917" y="1425575"/>
            <a:ext cx="5387605" cy="4700589"/>
          </a:xfrm>
        </p:spPr>
        <p:txBody>
          <a:bodyPr/>
          <a:lstStyle>
            <a:lvl1pPr>
              <a:defRPr sz="24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200828" y="1425575"/>
            <a:ext cx="5387605" cy="4700589"/>
          </a:xfrm>
        </p:spPr>
        <p:txBody>
          <a:bodyPr/>
          <a:lstStyle>
            <a:lvl1pPr marL="356616" indent="-356616" algn="l" defTabSz="914400" rtl="0" eaLnBrk="1" latinLnBrk="0" hangingPunct="1">
              <a:spcBef>
                <a:spcPct val="20000"/>
              </a:spcBef>
              <a:buClr>
                <a:srgbClr val="C00000"/>
              </a:buClr>
              <a:buSzPct val="70000"/>
              <a:buFont typeface="Wingdings" panose="05000000000000000000" pitchFamily="2" charset="2"/>
              <a:buChar char="§"/>
              <a:defRPr lang="en-US" sz="2400" kern="1200" dirty="0" smtClean="0">
                <a:solidFill>
                  <a:schemeClr val="bg1"/>
                </a:solidFill>
                <a:latin typeface="+mn-lt"/>
                <a:ea typeface="+mn-ea"/>
                <a:cs typeface="+mn-cs"/>
              </a:defRPr>
            </a:lvl1pPr>
            <a:lvl2pPr marL="713232" indent="-356616" algn="l" defTabSz="914400" rtl="0" eaLnBrk="1" latinLnBrk="0" hangingPunct="1">
              <a:spcBef>
                <a:spcPct val="20000"/>
              </a:spcBef>
              <a:buClr>
                <a:srgbClr val="C00000"/>
              </a:buClr>
              <a:buSzPct val="70000"/>
              <a:buFont typeface="Wingdings" panose="05000000000000000000" pitchFamily="2" charset="2"/>
              <a:buChar char="§"/>
              <a:defRPr lang="en-US" sz="2400" kern="1200" dirty="0" smtClean="0">
                <a:solidFill>
                  <a:schemeClr val="bg1"/>
                </a:solidFill>
                <a:latin typeface="+mn-lt"/>
                <a:ea typeface="+mn-ea"/>
                <a:cs typeface="+mn-cs"/>
              </a:defRPr>
            </a:lvl2pPr>
            <a:lvl3pPr marL="1069848" indent="-356616" algn="l" defTabSz="914400" rtl="0" eaLnBrk="1" latinLnBrk="0" hangingPunct="1">
              <a:spcBef>
                <a:spcPct val="20000"/>
              </a:spcBef>
              <a:buClr>
                <a:srgbClr val="C00000"/>
              </a:buClr>
              <a:buSzPct val="70000"/>
              <a:buFont typeface="Wingdings" panose="05000000000000000000" pitchFamily="2" charset="2"/>
              <a:buChar char="§"/>
              <a:defRPr lang="en-US" sz="2000" kern="1200" dirty="0" smtClean="0">
                <a:solidFill>
                  <a:schemeClr val="bg1"/>
                </a:solidFill>
                <a:latin typeface="+mn-lt"/>
                <a:ea typeface="+mn-ea"/>
                <a:cs typeface="+mn-cs"/>
              </a:defRPr>
            </a:lvl3pPr>
            <a:lvl4pPr marL="1426464" indent="-356616" algn="l" defTabSz="914400" rtl="0" eaLnBrk="1" latinLnBrk="0" hangingPunct="1">
              <a:spcBef>
                <a:spcPct val="20000"/>
              </a:spcBef>
              <a:buClr>
                <a:srgbClr val="C00000"/>
              </a:buClr>
              <a:buSzPct val="70000"/>
              <a:buFont typeface="Wingdings" panose="05000000000000000000" pitchFamily="2" charset="2"/>
              <a:buChar char="§"/>
              <a:defRPr lang="en-US" sz="1800" kern="1200" dirty="0" smtClean="0">
                <a:solidFill>
                  <a:schemeClr val="bg1"/>
                </a:solidFill>
                <a:latin typeface="+mn-lt"/>
                <a:ea typeface="+mn-ea"/>
                <a:cs typeface="+mn-cs"/>
              </a:defRPr>
            </a:lvl4pPr>
            <a:lvl5pPr marL="1783080" indent="-356616" algn="l" defTabSz="914400" rtl="0" eaLnBrk="1" latinLnBrk="0" hangingPunct="1">
              <a:spcBef>
                <a:spcPct val="20000"/>
              </a:spcBef>
              <a:buClr>
                <a:srgbClr val="C00000"/>
              </a:buClr>
              <a:buSzPct val="70000"/>
              <a:buFont typeface="Wingdings" panose="05000000000000000000" pitchFamily="2" charset="2"/>
              <a:buChar char="§"/>
              <a:defRPr lang="en-GB" sz="1800" kern="1200" dirty="0">
                <a:solidFill>
                  <a:schemeClr val="bg1"/>
                </a:solidFill>
                <a:latin typeface="+mn-lt"/>
                <a:ea typeface="+mn-ea"/>
                <a:cs typeface="+mn-cs"/>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Line 10"/>
          <p:cNvSpPr>
            <a:spLocks noChangeShapeType="1"/>
          </p:cNvSpPr>
          <p:nvPr userDrawn="1"/>
        </p:nvSpPr>
        <p:spPr bwMode="auto">
          <a:xfrm>
            <a:off x="609918" y="1044000"/>
            <a:ext cx="10978515" cy="0"/>
          </a:xfrm>
          <a:prstGeom prst="line">
            <a:avLst/>
          </a:prstGeom>
          <a:noFill/>
          <a:ln w="19050">
            <a:solidFill>
              <a:schemeClr val="accent5"/>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2" name="Line 11"/>
          <p:cNvSpPr>
            <a:spLocks noChangeShapeType="1"/>
          </p:cNvSpPr>
          <p:nvPr userDrawn="1"/>
        </p:nvSpPr>
        <p:spPr bwMode="auto">
          <a:xfrm>
            <a:off x="609918" y="6245352"/>
            <a:ext cx="10978515"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5" name="Date Placeholder 4"/>
          <p:cNvSpPr>
            <a:spLocks noGrp="1"/>
          </p:cNvSpPr>
          <p:nvPr>
            <p:ph type="dt" sz="half" idx="10"/>
          </p:nvPr>
        </p:nvSpPr>
        <p:spPr/>
        <p:txBody>
          <a:bodyPr/>
          <a:lstStyle>
            <a:lvl1pPr>
              <a:defRPr>
                <a:solidFill>
                  <a:schemeClr val="bg1"/>
                </a:solidFill>
              </a:defRPr>
            </a:lvl1pPr>
          </a:lstStyle>
          <a:p>
            <a:r>
              <a:rPr lang="en-US"/>
              <a:t>1 January 2014</a:t>
            </a:r>
            <a:endParaRPr lang="en-US" dirty="0"/>
          </a:p>
        </p:txBody>
      </p:sp>
      <p:sp>
        <p:nvSpPr>
          <p:cNvPr id="7" name="Footer Placeholder 6"/>
          <p:cNvSpPr>
            <a:spLocks noGrp="1"/>
          </p:cNvSpPr>
          <p:nvPr>
            <p:ph type="ftr" sz="quarter" idx="11"/>
          </p:nvPr>
        </p:nvSpPr>
        <p:spPr/>
        <p:txBody>
          <a:bodyPr/>
          <a:lstStyle>
            <a:lvl1pPr>
              <a:defRPr>
                <a:solidFill>
                  <a:schemeClr val="bg1"/>
                </a:solidFill>
              </a:defRPr>
            </a:lvl1pPr>
          </a:lstStyle>
          <a:p>
            <a:r>
              <a:rPr lang="en-GB"/>
              <a:t>Presentation title</a:t>
            </a: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12648" y="2130551"/>
            <a:ext cx="5393208" cy="3995928"/>
          </a:xfrm>
        </p:spPr>
        <p:txBody>
          <a:bodyPr/>
          <a:lstStyle>
            <a:lvl1pPr>
              <a:defRPr sz="2400"/>
            </a:lvl1pPr>
            <a:lvl2pPr>
              <a:defRPr sz="2400"/>
            </a:lvl2pPr>
            <a:lvl3pPr marL="1081088" indent="-357188">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9632" y="2130551"/>
            <a:ext cx="5393208" cy="3995928"/>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Line 10"/>
          <p:cNvSpPr>
            <a:spLocks noChangeShapeType="1"/>
          </p:cNvSpPr>
          <p:nvPr userDrawn="1"/>
        </p:nvSpPr>
        <p:spPr bwMode="auto">
          <a:xfrm>
            <a:off x="609918" y="1044000"/>
            <a:ext cx="10978515" cy="0"/>
          </a:xfrm>
          <a:prstGeom prst="line">
            <a:avLst/>
          </a:prstGeom>
          <a:noFill/>
          <a:ln w="19050">
            <a:solidFill>
              <a:schemeClr val="accent5"/>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0" name="Text Placeholder 9"/>
          <p:cNvSpPr>
            <a:spLocks noGrp="1"/>
          </p:cNvSpPr>
          <p:nvPr>
            <p:ph type="body" sz="quarter" idx="12"/>
          </p:nvPr>
        </p:nvSpPr>
        <p:spPr>
          <a:xfrm>
            <a:off x="612648" y="1427144"/>
            <a:ext cx="5393208" cy="640800"/>
          </a:xfrm>
        </p:spPr>
        <p:txBody>
          <a:bodyPr anchor="t" anchorCtr="0"/>
          <a:lstStyle>
            <a:lvl1pPr>
              <a:buNone/>
              <a:defRPr b="1"/>
            </a:lvl1pPr>
          </a:lstStyle>
          <a:p>
            <a:pPr lvl="0"/>
            <a:r>
              <a:rPr lang="en-US" dirty="0"/>
              <a:t>Click to edit Master text styles</a:t>
            </a:r>
          </a:p>
        </p:txBody>
      </p:sp>
      <p:sp>
        <p:nvSpPr>
          <p:cNvPr id="11" name="Text Placeholder 9"/>
          <p:cNvSpPr>
            <a:spLocks noGrp="1"/>
          </p:cNvSpPr>
          <p:nvPr>
            <p:ph type="body" sz="quarter" idx="13"/>
          </p:nvPr>
        </p:nvSpPr>
        <p:spPr>
          <a:xfrm>
            <a:off x="6199632" y="1427144"/>
            <a:ext cx="5393208" cy="640800"/>
          </a:xfrm>
        </p:spPr>
        <p:txBody>
          <a:bodyPr anchor="t" anchorCtr="0"/>
          <a:lstStyle>
            <a:lvl1pPr>
              <a:buNone/>
              <a:defRPr b="1"/>
            </a:lvl1pPr>
          </a:lstStyle>
          <a:p>
            <a:pPr lvl="0"/>
            <a:r>
              <a:rPr lang="en-US"/>
              <a:t>Click to edit Master text styles</a:t>
            </a:r>
          </a:p>
        </p:txBody>
      </p:sp>
      <p:sp>
        <p:nvSpPr>
          <p:cNvPr id="9" name="Line 11"/>
          <p:cNvSpPr>
            <a:spLocks noChangeShapeType="1"/>
          </p:cNvSpPr>
          <p:nvPr userDrawn="1"/>
        </p:nvSpPr>
        <p:spPr bwMode="auto">
          <a:xfrm>
            <a:off x="609918" y="6245352"/>
            <a:ext cx="10978515"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5" name="Date Placeholder 4"/>
          <p:cNvSpPr>
            <a:spLocks noGrp="1"/>
          </p:cNvSpPr>
          <p:nvPr>
            <p:ph type="dt" sz="half" idx="14"/>
          </p:nvPr>
        </p:nvSpPr>
        <p:spPr/>
        <p:txBody>
          <a:bodyPr/>
          <a:lstStyle/>
          <a:p>
            <a:r>
              <a:rPr lang="en-US"/>
              <a:t>1 January 2014</a:t>
            </a:r>
            <a:endParaRPr lang="en-US" dirty="0"/>
          </a:p>
        </p:txBody>
      </p:sp>
      <p:sp>
        <p:nvSpPr>
          <p:cNvPr id="7" name="Footer Placeholder 6"/>
          <p:cNvSpPr>
            <a:spLocks noGrp="1"/>
          </p:cNvSpPr>
          <p:nvPr>
            <p:ph type="ftr" sz="quarter" idx="15"/>
          </p:nvPr>
        </p:nvSpPr>
        <p:spPr/>
        <p:txBody>
          <a:bodyPr/>
          <a:lstStyle/>
          <a:p>
            <a:r>
              <a:rPr lang="en-GB"/>
              <a:t>Presentation title</a:t>
            </a:r>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07802" y="1025526"/>
            <a:ext cx="10978515" cy="1643063"/>
          </a:xfrm>
        </p:spPr>
        <p:txBody>
          <a:bodyPr/>
          <a:lstStyle>
            <a:lvl1pPr marL="0" indent="0" algn="l">
              <a:lnSpc>
                <a:spcPct val="85000"/>
              </a:lnSpc>
              <a:spcBef>
                <a:spcPts val="0"/>
              </a:spcBef>
              <a:buNone/>
              <a:defRPr sz="5000" b="1">
                <a:solidFill>
                  <a:schemeClr val="bg2"/>
                </a:solidFill>
                <a:latin typeface="+mj-lt"/>
              </a:defRPr>
            </a:lvl1pPr>
            <a:lvl2pPr marL="0" indent="0">
              <a:buNone/>
              <a:defRPr/>
            </a:lvl2pPr>
            <a:lvl3pPr marL="0" indent="0">
              <a:buNone/>
              <a:defRPr/>
            </a:lvl3pPr>
            <a:lvl4pPr marL="0" indent="0">
              <a:buNone/>
              <a:defRPr/>
            </a:lvl4pPr>
            <a:lvl5pPr marL="0" indent="0">
              <a:buNone/>
              <a:defRPr/>
            </a:lvl5pPr>
          </a:lstStyle>
          <a:p>
            <a:pPr lvl="0"/>
            <a:r>
              <a:rPr lang="en-US"/>
              <a:t>Click to edit Master text styles</a:t>
            </a:r>
          </a:p>
        </p:txBody>
      </p:sp>
      <p:sp>
        <p:nvSpPr>
          <p:cNvPr id="5" name="Line 11"/>
          <p:cNvSpPr>
            <a:spLocks noChangeShapeType="1"/>
          </p:cNvSpPr>
          <p:nvPr userDrawn="1"/>
        </p:nvSpPr>
        <p:spPr bwMode="auto">
          <a:xfrm>
            <a:off x="609918" y="6245352"/>
            <a:ext cx="10978515"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2" name="Date Placeholder 1"/>
          <p:cNvSpPr>
            <a:spLocks noGrp="1"/>
          </p:cNvSpPr>
          <p:nvPr>
            <p:ph type="dt" sz="half" idx="12"/>
          </p:nvPr>
        </p:nvSpPr>
        <p:spPr/>
        <p:txBody>
          <a:bodyPr/>
          <a:lstStyle>
            <a:lvl1pPr>
              <a:defRPr>
                <a:solidFill>
                  <a:schemeClr val="bg1"/>
                </a:solidFill>
              </a:defRPr>
            </a:lvl1pPr>
          </a:lstStyle>
          <a:p>
            <a:r>
              <a:rPr lang="en-US"/>
              <a:t>1 January 2014</a:t>
            </a:r>
            <a:endParaRPr lang="en-US" dirty="0"/>
          </a:p>
        </p:txBody>
      </p:sp>
      <p:sp>
        <p:nvSpPr>
          <p:cNvPr id="4" name="Footer Placeholder 3"/>
          <p:cNvSpPr>
            <a:spLocks noGrp="1"/>
          </p:cNvSpPr>
          <p:nvPr>
            <p:ph type="ftr" sz="quarter" idx="13"/>
          </p:nvPr>
        </p:nvSpPr>
        <p:spPr/>
        <p:txBody>
          <a:bodyPr/>
          <a:lstStyle>
            <a:lvl1pPr>
              <a:defRPr>
                <a:solidFill>
                  <a:schemeClr val="bg1"/>
                </a:solidFill>
              </a:defRPr>
            </a:lvl1pPr>
          </a:lstStyle>
          <a:p>
            <a:r>
              <a:rPr lang="en-GB"/>
              <a:t>Presentation title</a:t>
            </a:r>
            <a:endParaRPr lang="en-GB" dirty="0"/>
          </a:p>
        </p:txBody>
      </p:sp>
    </p:spTree>
    <p:extLst>
      <p:ext uri="{BB962C8B-B14F-4D97-AF65-F5344CB8AC3E}">
        <p14:creationId xmlns:p14="http://schemas.microsoft.com/office/powerpoint/2010/main" val="3913011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609918" y="201168"/>
            <a:ext cx="10978515"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defRPr>
            </a:lvl1pPr>
          </a:lstStyle>
          <a:p>
            <a:pPr lvl="0" algn="l" fontAlgn="base">
              <a:lnSpc>
                <a:spcPct val="85000"/>
              </a:lnSpc>
              <a:spcAft>
                <a:spcPct val="0"/>
              </a:spcAft>
            </a:pPr>
            <a:r>
              <a:rPr lang="en-US"/>
              <a:t>Click to edit Master title style</a:t>
            </a:r>
            <a:endParaRPr lang="en-US" dirty="0"/>
          </a:p>
        </p:txBody>
      </p:sp>
      <p:sp>
        <p:nvSpPr>
          <p:cNvPr id="4102" name="Freeform 6"/>
          <p:cNvSpPr>
            <a:spLocks/>
          </p:cNvSpPr>
          <p:nvPr userDrawn="1"/>
        </p:nvSpPr>
        <p:spPr bwMode="gray">
          <a:xfrm>
            <a:off x="598488" y="1057275"/>
            <a:ext cx="10993437" cy="5195888"/>
          </a:xfrm>
          <a:custGeom>
            <a:avLst/>
            <a:gdLst/>
            <a:ahLst/>
            <a:cxnLst>
              <a:cxn ang="0">
                <a:pos x="0" y="0"/>
              </a:cxn>
              <a:cxn ang="0">
                <a:pos x="6925" y="0"/>
              </a:cxn>
              <a:cxn ang="0">
                <a:pos x="6925" y="2053"/>
              </a:cxn>
              <a:cxn ang="0">
                <a:pos x="0" y="3273"/>
              </a:cxn>
              <a:cxn ang="0">
                <a:pos x="0" y="0"/>
              </a:cxn>
            </a:cxnLst>
            <a:rect l="0" t="0" r="r" b="b"/>
            <a:pathLst>
              <a:path w="6925" h="3273">
                <a:moveTo>
                  <a:pt x="0" y="0"/>
                </a:moveTo>
                <a:lnTo>
                  <a:pt x="6925" y="0"/>
                </a:lnTo>
                <a:lnTo>
                  <a:pt x="6925" y="2053"/>
                </a:lnTo>
                <a:lnTo>
                  <a:pt x="0" y="3273"/>
                </a:lnTo>
                <a:lnTo>
                  <a:pt x="0" y="0"/>
                </a:lnTo>
                <a:close/>
              </a:path>
            </a:pathLst>
          </a:custGeom>
          <a:solidFill>
            <a:srgbClr val="C00000"/>
          </a:solidFill>
          <a:ln w="9525">
            <a:no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sp>
        <p:nvSpPr>
          <p:cNvPr id="2" name="Date Placeholder 1"/>
          <p:cNvSpPr>
            <a:spLocks noGrp="1"/>
          </p:cNvSpPr>
          <p:nvPr>
            <p:ph type="dt" sz="half" idx="10"/>
          </p:nvPr>
        </p:nvSpPr>
        <p:spPr/>
        <p:txBody>
          <a:bodyPr/>
          <a:lstStyle/>
          <a:p>
            <a:r>
              <a:rPr lang="en-US"/>
              <a:t>1 January 2014</a:t>
            </a:r>
            <a:endParaRPr lang="en-US" dirty="0"/>
          </a:p>
        </p:txBody>
      </p:sp>
      <p:sp>
        <p:nvSpPr>
          <p:cNvPr id="3" name="Footer Placeholder 2"/>
          <p:cNvSpPr>
            <a:spLocks noGrp="1"/>
          </p:cNvSpPr>
          <p:nvPr>
            <p:ph type="ftr" sz="quarter" idx="11"/>
          </p:nvPr>
        </p:nvSpPr>
        <p:spPr/>
        <p:txBody>
          <a:bodyPr/>
          <a:lstStyle/>
          <a:p>
            <a:r>
              <a:rPr lang="en-GB"/>
              <a:t>Presentation title</a:t>
            </a:r>
            <a:endParaRPr lang="en-GB" dirty="0"/>
          </a:p>
        </p:txBody>
      </p:sp>
    </p:spTree>
    <p:extLst>
      <p:ext uri="{BB962C8B-B14F-4D97-AF65-F5344CB8AC3E}">
        <p14:creationId xmlns:p14="http://schemas.microsoft.com/office/powerpoint/2010/main" val="1999940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609918" y="201168"/>
            <a:ext cx="10978515"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defRPr>
            </a:lvl1pPr>
          </a:lstStyle>
          <a:p>
            <a:pPr lvl="0" algn="l" fontAlgn="base">
              <a:lnSpc>
                <a:spcPct val="85000"/>
              </a:lnSpc>
              <a:spcAft>
                <a:spcPct val="0"/>
              </a:spcAft>
            </a:pPr>
            <a:r>
              <a:rPr lang="en-US"/>
              <a:t>Click to edit Master title style</a:t>
            </a:r>
            <a:endParaRPr lang="en-US" dirty="0"/>
          </a:p>
        </p:txBody>
      </p:sp>
      <p:sp>
        <p:nvSpPr>
          <p:cNvPr id="7" name="Freeform 6"/>
          <p:cNvSpPr>
            <a:spLocks/>
          </p:cNvSpPr>
          <p:nvPr userDrawn="1"/>
        </p:nvSpPr>
        <p:spPr bwMode="gray">
          <a:xfrm>
            <a:off x="598488" y="1057275"/>
            <a:ext cx="10993437" cy="5195888"/>
          </a:xfrm>
          <a:custGeom>
            <a:avLst/>
            <a:gdLst/>
            <a:ahLst/>
            <a:cxnLst>
              <a:cxn ang="0">
                <a:pos x="0" y="0"/>
              </a:cxn>
              <a:cxn ang="0">
                <a:pos x="6925" y="0"/>
              </a:cxn>
              <a:cxn ang="0">
                <a:pos x="6925" y="2053"/>
              </a:cxn>
              <a:cxn ang="0">
                <a:pos x="0" y="3273"/>
              </a:cxn>
              <a:cxn ang="0">
                <a:pos x="0" y="0"/>
              </a:cxn>
            </a:cxnLst>
            <a:rect l="0" t="0" r="r" b="b"/>
            <a:pathLst>
              <a:path w="6925" h="3273">
                <a:moveTo>
                  <a:pt x="0" y="0"/>
                </a:moveTo>
                <a:lnTo>
                  <a:pt x="6925" y="0"/>
                </a:lnTo>
                <a:lnTo>
                  <a:pt x="6925" y="2053"/>
                </a:lnTo>
                <a:lnTo>
                  <a:pt x="0" y="3273"/>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sp>
        <p:nvSpPr>
          <p:cNvPr id="2" name="Date Placeholder 1"/>
          <p:cNvSpPr>
            <a:spLocks noGrp="1"/>
          </p:cNvSpPr>
          <p:nvPr>
            <p:ph type="dt" sz="half" idx="10"/>
          </p:nvPr>
        </p:nvSpPr>
        <p:spPr/>
        <p:txBody>
          <a:bodyPr/>
          <a:lstStyle/>
          <a:p>
            <a:r>
              <a:rPr lang="en-US"/>
              <a:t>1 January 2014</a:t>
            </a:r>
            <a:endParaRPr lang="en-US" dirty="0"/>
          </a:p>
        </p:txBody>
      </p:sp>
      <p:sp>
        <p:nvSpPr>
          <p:cNvPr id="3" name="Footer Placeholder 2"/>
          <p:cNvSpPr>
            <a:spLocks noGrp="1"/>
          </p:cNvSpPr>
          <p:nvPr>
            <p:ph type="ftr" sz="quarter" idx="11"/>
          </p:nvPr>
        </p:nvSpPr>
        <p:spPr/>
        <p:txBody>
          <a:bodyPr/>
          <a:lstStyle/>
          <a:p>
            <a:r>
              <a:rPr lang="en-GB"/>
              <a:t>Presentation title</a:t>
            </a:r>
            <a:endParaRPr lang="en-GB" dirty="0"/>
          </a:p>
        </p:txBody>
      </p:sp>
    </p:spTree>
    <p:extLst>
      <p:ext uri="{BB962C8B-B14F-4D97-AF65-F5344CB8AC3E}">
        <p14:creationId xmlns:p14="http://schemas.microsoft.com/office/powerpoint/2010/main" val="25286478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609918" y="201168"/>
            <a:ext cx="10978515"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lvl1pPr>
          </a:lstStyle>
          <a:p>
            <a:pPr lvl="0" algn="l" fontAlgn="base">
              <a:lnSpc>
                <a:spcPct val="85000"/>
              </a:lnSpc>
              <a:spcAft>
                <a:spcPct val="0"/>
              </a:spcAft>
            </a:pPr>
            <a:r>
              <a:rPr lang="en-US"/>
              <a:t>Click to edit Master title style</a:t>
            </a:r>
            <a:endParaRPr lang="en-US" dirty="0"/>
          </a:p>
        </p:txBody>
      </p:sp>
      <p:sp>
        <p:nvSpPr>
          <p:cNvPr id="2" name="Date Placeholder 1"/>
          <p:cNvSpPr>
            <a:spLocks noGrp="1"/>
          </p:cNvSpPr>
          <p:nvPr>
            <p:ph type="dt" sz="half" idx="10"/>
          </p:nvPr>
        </p:nvSpPr>
        <p:spPr/>
        <p:txBody>
          <a:bodyPr/>
          <a:lstStyle/>
          <a:p>
            <a:r>
              <a:rPr lang="en-US"/>
              <a:t>1 January 2014</a:t>
            </a:r>
            <a:endParaRPr lang="en-US" dirty="0"/>
          </a:p>
        </p:txBody>
      </p:sp>
      <p:sp>
        <p:nvSpPr>
          <p:cNvPr id="3" name="Footer Placeholder 2"/>
          <p:cNvSpPr>
            <a:spLocks noGrp="1"/>
          </p:cNvSpPr>
          <p:nvPr>
            <p:ph type="ftr" sz="quarter" idx="11"/>
          </p:nvPr>
        </p:nvSpPr>
        <p:spPr/>
        <p:txBody>
          <a:bodyPr/>
          <a:lstStyle/>
          <a:p>
            <a:r>
              <a:rPr lang="en-GB"/>
              <a:t>Presentation title</a:t>
            </a:r>
            <a:endParaRPr lang="en-GB" dirty="0"/>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918" y="2386076"/>
            <a:ext cx="3008619" cy="2008124"/>
          </a:xfrm>
          <a:prstGeom prst="rect">
            <a:avLst/>
          </a:prstGeom>
        </p:spPr>
      </p:pic>
      <p:pic>
        <p:nvPicPr>
          <p:cNvPr id="9" name="Grafik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37543" y="2386077"/>
            <a:ext cx="2896736" cy="2008124"/>
          </a:xfrm>
          <a:prstGeom prst="rect">
            <a:avLst/>
          </a:prstGeom>
        </p:spPr>
      </p:pic>
      <p:pic>
        <p:nvPicPr>
          <p:cNvPr id="10" name="Grafik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53284" y="2386078"/>
            <a:ext cx="2823962" cy="2014150"/>
          </a:xfrm>
          <a:prstGeom prst="rect">
            <a:avLst/>
          </a:prstGeom>
        </p:spPr>
      </p:pic>
    </p:spTree>
    <p:extLst>
      <p:ext uri="{BB962C8B-B14F-4D97-AF65-F5344CB8AC3E}">
        <p14:creationId xmlns:p14="http://schemas.microsoft.com/office/powerpoint/2010/main" val="2528647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607800" y="6245352"/>
            <a:ext cx="10978515" cy="0"/>
          </a:xfrm>
          <a:prstGeom prst="line">
            <a:avLst/>
          </a:prstGeom>
          <a:noFill/>
          <a:ln w="3175">
            <a:solidFill>
              <a:srgbClr val="808080"/>
            </a:solidFill>
            <a:round/>
            <a:headEnd/>
            <a:tailEnd/>
          </a:ln>
          <a:effectLst/>
        </p:spPr>
        <p:txBody>
          <a:bodyPr wrap="none" anchor="ctr"/>
          <a:lstStyle/>
          <a:p>
            <a:endParaRPr lang="en-US" noProof="0" dirty="0">
              <a:solidFill>
                <a:schemeClr val="bg1"/>
              </a:solidFill>
            </a:endParaRPr>
          </a:p>
        </p:txBody>
      </p:sp>
      <p:sp>
        <p:nvSpPr>
          <p:cNvPr id="2" name="Date Placeholder 1"/>
          <p:cNvSpPr>
            <a:spLocks noGrp="1"/>
          </p:cNvSpPr>
          <p:nvPr>
            <p:ph type="dt" sz="half" idx="10"/>
          </p:nvPr>
        </p:nvSpPr>
        <p:spPr/>
        <p:txBody>
          <a:bodyPr/>
          <a:lstStyle/>
          <a:p>
            <a:r>
              <a:rPr lang="en-US"/>
              <a:t>1 January 2014</a:t>
            </a:r>
            <a:endParaRPr lang="en-US" dirty="0"/>
          </a:p>
        </p:txBody>
      </p:sp>
      <p:sp>
        <p:nvSpPr>
          <p:cNvPr id="3" name="Footer Placeholder 2"/>
          <p:cNvSpPr>
            <a:spLocks noGrp="1"/>
          </p:cNvSpPr>
          <p:nvPr>
            <p:ph type="ftr" sz="quarter" idx="11"/>
          </p:nvPr>
        </p:nvSpPr>
        <p:spPr/>
        <p:txBody>
          <a:bodyPr/>
          <a:lstStyle/>
          <a:p>
            <a:r>
              <a:rPr lang="en-GB"/>
              <a:t>Presentation title</a:t>
            </a:r>
            <a:endParaRPr lang="en-GB" dirty="0"/>
          </a:p>
        </p:txBody>
      </p:sp>
    </p:spTree>
    <p:extLst>
      <p:ext uri="{BB962C8B-B14F-4D97-AF65-F5344CB8AC3E}">
        <p14:creationId xmlns:p14="http://schemas.microsoft.com/office/powerpoint/2010/main" val="33506808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Final legal text">
    <p:spTree>
      <p:nvGrpSpPr>
        <p:cNvPr id="1" name=""/>
        <p:cNvGrpSpPr/>
        <p:nvPr/>
      </p:nvGrpSpPr>
      <p:grpSpPr>
        <a:xfrm>
          <a:off x="0" y="0"/>
          <a:ext cx="0" cy="0"/>
          <a:chOff x="0" y="0"/>
          <a:chExt cx="0" cy="0"/>
        </a:xfrm>
      </p:grpSpPr>
      <p:sp>
        <p:nvSpPr>
          <p:cNvPr id="4" name="TextBox 1"/>
          <p:cNvSpPr txBox="1"/>
          <p:nvPr userDrawn="1"/>
        </p:nvSpPr>
        <p:spPr>
          <a:xfrm>
            <a:off x="606687" y="675523"/>
            <a:ext cx="3485478" cy="3799502"/>
          </a:xfrm>
          <a:prstGeom prst="rect">
            <a:avLst/>
          </a:prstGeom>
          <a:noFill/>
        </p:spPr>
        <p:txBody>
          <a:bodyPr wrap="square" lIns="0" tIns="36576"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b="1" kern="1200" dirty="0">
                <a:solidFill>
                  <a:schemeClr val="bg1"/>
                </a:solidFill>
                <a:effectLst/>
                <a:latin typeface="Calibri" panose="020F0502020204030204" pitchFamily="34" charset="0"/>
                <a:ea typeface="+mn-ea"/>
                <a:cs typeface="+mn-cs"/>
              </a:rPr>
              <a:t>HPL </a:t>
            </a:r>
          </a:p>
          <a:p>
            <a:r>
              <a:rPr lang="en-US" sz="1000" b="0" kern="1200" dirty="0">
                <a:solidFill>
                  <a:schemeClr val="bg1"/>
                </a:solidFill>
                <a:effectLst/>
                <a:latin typeface="Calibri" panose="020F0502020204030204" pitchFamily="34" charset="0"/>
                <a:ea typeface="+mn-ea"/>
                <a:cs typeface="+mn-cs"/>
              </a:rPr>
              <a:t>Lawyer</a:t>
            </a:r>
            <a:r>
              <a:rPr lang="en-US" sz="1000" kern="1200" dirty="0">
                <a:solidFill>
                  <a:schemeClr val="bg1"/>
                </a:solidFill>
                <a:effectLst/>
                <a:latin typeface="Calibri" panose="020F0502020204030204" pitchFamily="34" charset="0"/>
                <a:ea typeface="+mn-ea"/>
                <a:cs typeface="+mn-cs"/>
              </a:rPr>
              <a:t> | Tax Advisor | Business</a:t>
            </a:r>
            <a:r>
              <a:rPr lang="en-US" sz="1000" kern="1200" baseline="0" dirty="0">
                <a:solidFill>
                  <a:schemeClr val="bg1"/>
                </a:solidFill>
                <a:effectLst/>
                <a:latin typeface="Calibri" panose="020F0502020204030204" pitchFamily="34" charset="0"/>
                <a:ea typeface="+mn-ea"/>
                <a:cs typeface="+mn-cs"/>
              </a:rPr>
              <a:t> Advisor</a:t>
            </a:r>
            <a:r>
              <a:rPr lang="en-US" sz="1000" kern="1200" dirty="0">
                <a:solidFill>
                  <a:schemeClr val="bg1"/>
                </a:solidFill>
                <a:effectLst/>
                <a:latin typeface="Calibri" panose="020F0502020204030204" pitchFamily="34" charset="0"/>
                <a:ea typeface="+mn-ea"/>
                <a:cs typeface="+mn-cs"/>
              </a:rPr>
              <a:t> </a:t>
            </a:r>
          </a:p>
          <a:p>
            <a:endParaRPr lang="el-GR" sz="1000" kern="1200" dirty="0">
              <a:solidFill>
                <a:schemeClr val="bg1"/>
              </a:solidFill>
              <a:effectLst/>
              <a:latin typeface="Calibri" panose="020F0502020204030204" pitchFamily="34" charset="0"/>
              <a:ea typeface="+mn-ea"/>
              <a:cs typeface="+mn-cs"/>
            </a:endParaRPr>
          </a:p>
          <a:p>
            <a:r>
              <a:rPr lang="en-US" sz="800" b="1" kern="1200" dirty="0">
                <a:solidFill>
                  <a:schemeClr val="bg1"/>
                </a:solidFill>
                <a:effectLst/>
                <a:latin typeface="Calibri" panose="020F0502020204030204" pitchFamily="34" charset="0"/>
                <a:ea typeface="+mn-ea"/>
                <a:cs typeface="+mn-cs"/>
              </a:rPr>
              <a:t>About HPL</a:t>
            </a:r>
            <a:br>
              <a:rPr lang="en-US" sz="800" kern="1200" dirty="0">
                <a:solidFill>
                  <a:schemeClr val="bg1"/>
                </a:solidFill>
                <a:effectLst/>
                <a:latin typeface="Calibri" panose="020F0502020204030204" pitchFamily="34" charset="0"/>
                <a:ea typeface="+mn-ea"/>
                <a:cs typeface="+mn-cs"/>
              </a:rPr>
            </a:br>
            <a:r>
              <a:rPr lang="en-US" sz="800" kern="1200" dirty="0">
                <a:solidFill>
                  <a:schemeClr val="bg1"/>
                </a:solidFill>
                <a:effectLst/>
                <a:latin typeface="Calibri" panose="020F0502020204030204" pitchFamily="34" charset="0"/>
                <a:ea typeface="+mn-ea"/>
                <a:cs typeface="+mn-cs"/>
              </a:rPr>
              <a:t>EY is a global leader in assurance, tax, transaction and advisory services. The insights and quality services we deliver help build trust and confidence in the capital markets and in economies the world over. We develop outstanding leaders who team to deliver on our promises to all of our stakeholders. In so doing, we play a critical role in building a better working world for our people, for our clients and for our communities.</a:t>
            </a:r>
          </a:p>
          <a:p>
            <a:endParaRPr lang="el-GR" sz="800" kern="1200" dirty="0">
              <a:solidFill>
                <a:schemeClr val="bg1"/>
              </a:solidFill>
              <a:effectLst/>
              <a:latin typeface="Calibri" panose="020F0502020204030204" pitchFamily="34" charset="0"/>
              <a:ea typeface="+mn-ea"/>
              <a:cs typeface="+mn-cs"/>
            </a:endParaRPr>
          </a:p>
          <a:p>
            <a:r>
              <a:rPr lang="en-US" sz="800" kern="1200" dirty="0">
                <a:solidFill>
                  <a:schemeClr val="bg1"/>
                </a:solidFill>
                <a:effectLst/>
                <a:latin typeface="Calibri" panose="020F0502020204030204" pitchFamily="34" charset="0"/>
                <a:ea typeface="+mn-ea"/>
                <a:cs typeface="+mn-cs"/>
              </a:rPr>
              <a:t>EY refers to the global organization, and may refer to one or more, of the member firms of Ernst &amp; Young Global Limited, each of which is a separate legal entity. Ernst &amp; Young Global Limited, a UK company limited by guarantee, does not provide services to clients. For more information about our organization, please visit ey.com.</a:t>
            </a:r>
          </a:p>
          <a:p>
            <a:endParaRPr lang="el-GR" sz="800" kern="1200" dirty="0">
              <a:solidFill>
                <a:schemeClr val="bg1"/>
              </a:solidFill>
              <a:effectLst/>
              <a:latin typeface="Calibri" panose="020F0502020204030204" pitchFamily="34" charset="0"/>
              <a:ea typeface="+mn-ea"/>
              <a:cs typeface="+mn-cs"/>
            </a:endParaRPr>
          </a:p>
          <a:p>
            <a:r>
              <a:rPr lang="en-US" sz="800" b="1" kern="1200" dirty="0">
                <a:solidFill>
                  <a:schemeClr val="bg1"/>
                </a:solidFill>
                <a:effectLst/>
                <a:latin typeface="Calibri" panose="020F0502020204030204" pitchFamily="34" charset="0"/>
                <a:ea typeface="+mn-ea"/>
                <a:cs typeface="+mn-cs"/>
              </a:rPr>
              <a:t>About HPL’s Transaction Advisory Services</a:t>
            </a:r>
            <a:br>
              <a:rPr lang="en-US" sz="800" kern="1200" dirty="0">
                <a:solidFill>
                  <a:schemeClr val="bg1"/>
                </a:solidFill>
                <a:effectLst/>
                <a:latin typeface="Calibri" panose="020F0502020204030204" pitchFamily="34" charset="0"/>
                <a:ea typeface="+mn-ea"/>
                <a:cs typeface="+mn-cs"/>
              </a:rPr>
            </a:br>
            <a:r>
              <a:rPr lang="en-US" sz="800" kern="1200" dirty="0">
                <a:solidFill>
                  <a:schemeClr val="bg1"/>
                </a:solidFill>
                <a:effectLst/>
                <a:latin typeface="Calibri" panose="020F0502020204030204" pitchFamily="34" charset="0"/>
                <a:ea typeface="+mn-ea"/>
                <a:cs typeface="+mn-cs"/>
              </a:rPr>
              <a:t>How you manage your capital agenda today will define your competitive position tomorrow. We work with clients to create social and economic value by helping them make better, more-informed decisions about strategically managing capital and transactions in fast-changing markets. Whether you're preserving, optimizing, raising or investing capital, EY’s Transaction Advisory Services combine a set of skills, insight and experience to deliver focused advice. We can help you drive competitive advantage and increased returns through improved decisions across all aspects of your capital agenda. </a:t>
            </a:r>
            <a:br>
              <a:rPr lang="en-US" sz="1000" kern="1200" dirty="0">
                <a:solidFill>
                  <a:schemeClr val="bg1"/>
                </a:solidFill>
                <a:effectLst/>
                <a:latin typeface="Calibri" panose="020F0502020204030204" pitchFamily="34" charset="0"/>
                <a:ea typeface="+mn-ea"/>
                <a:cs typeface="+mn-cs"/>
              </a:rPr>
            </a:br>
            <a:endParaRPr lang="el-GR" sz="1000" kern="1200" dirty="0">
              <a:solidFill>
                <a:schemeClr val="bg1"/>
              </a:solidFill>
              <a:effectLst/>
              <a:latin typeface="Calibri" panose="020F0502020204030204" pitchFamily="34" charset="0"/>
              <a:ea typeface="+mn-ea"/>
              <a:cs typeface="+mn-cs"/>
            </a:endParaRPr>
          </a:p>
          <a:p>
            <a:r>
              <a:rPr lang="el-GR" sz="600" kern="1200" dirty="0">
                <a:solidFill>
                  <a:schemeClr val="bg1"/>
                </a:solidFill>
                <a:effectLst/>
                <a:latin typeface="Calibri" panose="020F0502020204030204" pitchFamily="34" charset="0"/>
                <a:ea typeface="+mn-ea"/>
                <a:cs typeface="+mn-cs"/>
              </a:rPr>
              <a:t>© 201</a:t>
            </a:r>
            <a:r>
              <a:rPr lang="de-DE" sz="600" kern="1200" dirty="0">
                <a:solidFill>
                  <a:schemeClr val="bg1"/>
                </a:solidFill>
                <a:effectLst/>
                <a:latin typeface="Calibri" panose="020F0502020204030204" pitchFamily="34" charset="0"/>
                <a:ea typeface="+mn-ea"/>
                <a:cs typeface="+mn-cs"/>
              </a:rPr>
              <a:t>6</a:t>
            </a:r>
            <a:r>
              <a:rPr lang="el-GR" sz="600" kern="1200" dirty="0">
                <a:solidFill>
                  <a:schemeClr val="bg1"/>
                </a:solidFill>
                <a:effectLst/>
                <a:latin typeface="Calibri" panose="020F0502020204030204" pitchFamily="34" charset="0"/>
                <a:ea typeface="+mn-ea"/>
                <a:cs typeface="+mn-cs"/>
              </a:rPr>
              <a:t> </a:t>
            </a:r>
            <a:r>
              <a:rPr lang="de-DE" sz="600" kern="1200" dirty="0">
                <a:solidFill>
                  <a:schemeClr val="bg1"/>
                </a:solidFill>
                <a:effectLst/>
                <a:latin typeface="Calibri" panose="020F0502020204030204" pitchFamily="34" charset="0"/>
                <a:ea typeface="+mn-ea"/>
                <a:cs typeface="+mn-cs"/>
              </a:rPr>
              <a:t>HPL</a:t>
            </a:r>
            <a:r>
              <a:rPr lang="de-DE" sz="600" kern="1200" baseline="0" dirty="0">
                <a:solidFill>
                  <a:schemeClr val="bg1"/>
                </a:solidFill>
                <a:effectLst/>
                <a:latin typeface="Calibri" panose="020F0502020204030204" pitchFamily="34" charset="0"/>
                <a:ea typeface="+mn-ea"/>
                <a:cs typeface="+mn-cs"/>
              </a:rPr>
              <a:t> </a:t>
            </a:r>
            <a:endParaRPr lang="el-GR" sz="600" kern="1200" dirty="0">
              <a:solidFill>
                <a:schemeClr val="bg1"/>
              </a:solidFill>
              <a:effectLst/>
              <a:latin typeface="Calibri" panose="020F0502020204030204" pitchFamily="34" charset="0"/>
              <a:ea typeface="+mn-ea"/>
              <a:cs typeface="+mn-cs"/>
            </a:endParaRPr>
          </a:p>
          <a:p>
            <a:r>
              <a:rPr lang="el-GR" sz="600" kern="1200" dirty="0" err="1">
                <a:solidFill>
                  <a:schemeClr val="bg1"/>
                </a:solidFill>
                <a:effectLst/>
                <a:latin typeface="Calibri" panose="020F0502020204030204" pitchFamily="34" charset="0"/>
                <a:ea typeface="+mn-ea"/>
                <a:cs typeface="+mn-cs"/>
              </a:rPr>
              <a:t>All</a:t>
            </a:r>
            <a:r>
              <a:rPr lang="el-GR" sz="600" kern="1200" dirty="0">
                <a:solidFill>
                  <a:schemeClr val="bg1"/>
                </a:solidFill>
                <a:effectLst/>
                <a:latin typeface="Calibri" panose="020F0502020204030204" pitchFamily="34" charset="0"/>
                <a:ea typeface="+mn-ea"/>
                <a:cs typeface="+mn-cs"/>
              </a:rPr>
              <a:t> </a:t>
            </a:r>
            <a:r>
              <a:rPr lang="el-GR" sz="600" kern="1200" dirty="0" err="1">
                <a:solidFill>
                  <a:schemeClr val="bg1"/>
                </a:solidFill>
                <a:effectLst/>
                <a:latin typeface="Calibri" panose="020F0502020204030204" pitchFamily="34" charset="0"/>
                <a:ea typeface="+mn-ea"/>
                <a:cs typeface="+mn-cs"/>
              </a:rPr>
              <a:t>Rights</a:t>
            </a:r>
            <a:r>
              <a:rPr lang="el-GR" sz="600" kern="1200" dirty="0">
                <a:solidFill>
                  <a:schemeClr val="bg1"/>
                </a:solidFill>
                <a:effectLst/>
                <a:latin typeface="Calibri" panose="020F0502020204030204" pitchFamily="34" charset="0"/>
                <a:ea typeface="+mn-ea"/>
                <a:cs typeface="+mn-cs"/>
              </a:rPr>
              <a:t> </a:t>
            </a:r>
            <a:r>
              <a:rPr lang="el-GR" sz="600" kern="1200" dirty="0" err="1">
                <a:solidFill>
                  <a:schemeClr val="bg1"/>
                </a:solidFill>
                <a:effectLst/>
                <a:latin typeface="Calibri" panose="020F0502020204030204" pitchFamily="34" charset="0"/>
                <a:ea typeface="+mn-ea"/>
                <a:cs typeface="+mn-cs"/>
              </a:rPr>
              <a:t>Reserved</a:t>
            </a:r>
            <a:r>
              <a:rPr lang="el-GR" sz="600" kern="1200" dirty="0">
                <a:solidFill>
                  <a:schemeClr val="bg1"/>
                </a:solidFill>
                <a:effectLst/>
                <a:latin typeface="Calibri" panose="020F0502020204030204" pitchFamily="34" charset="0"/>
                <a:ea typeface="+mn-ea"/>
                <a:cs typeface="+mn-cs"/>
              </a:rPr>
              <a:t>.</a:t>
            </a:r>
          </a:p>
          <a:p>
            <a:pPr marL="356616" indent="-356616">
              <a:lnSpc>
                <a:spcPct val="85000"/>
              </a:lnSpc>
              <a:spcAft>
                <a:spcPts val="600"/>
              </a:spcAft>
              <a:buClr>
                <a:schemeClr val="accent2"/>
              </a:buClr>
              <a:buSzPct val="70000"/>
              <a:buFont typeface="Arial" pitchFamily="34" charset="0"/>
              <a:buChar char="►"/>
            </a:pPr>
            <a:endParaRPr lang="el-GR" sz="1000" dirty="0" err="1">
              <a:solidFill>
                <a:schemeClr val="bg1"/>
              </a:solidFill>
            </a:endParaRPr>
          </a:p>
        </p:txBody>
      </p:sp>
    </p:spTree>
    <p:extLst>
      <p:ext uri="{BB962C8B-B14F-4D97-AF65-F5344CB8AC3E}">
        <p14:creationId xmlns:p14="http://schemas.microsoft.com/office/powerpoint/2010/main" val="10900077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7189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918" y="201600"/>
            <a:ext cx="10978515" cy="419088"/>
          </a:xfrm>
        </p:spPr>
        <p:txBody>
          <a:bodyPr/>
          <a:lstStyle>
            <a:lvl1pPr>
              <a:defRPr>
                <a:solidFill>
                  <a:srgbClr val="646464"/>
                </a:solidFill>
              </a:defRPr>
            </a:lvl1pPr>
          </a:lstStyle>
          <a:p>
            <a:r>
              <a:rPr lang="en-US" dirty="0"/>
              <a:t>Click to edit Master title style</a:t>
            </a:r>
            <a:endParaRPr lang="en-GB" dirty="0"/>
          </a:p>
        </p:txBody>
      </p:sp>
      <p:sp>
        <p:nvSpPr>
          <p:cNvPr id="7" name="Line 10"/>
          <p:cNvSpPr>
            <a:spLocks noChangeShapeType="1"/>
          </p:cNvSpPr>
          <p:nvPr userDrawn="1"/>
        </p:nvSpPr>
        <p:spPr bwMode="auto">
          <a:xfrm>
            <a:off x="609918" y="1044000"/>
            <a:ext cx="10978515" cy="0"/>
          </a:xfrm>
          <a:prstGeom prst="line">
            <a:avLst/>
          </a:prstGeom>
          <a:noFill/>
          <a:ln w="19050">
            <a:solidFill>
              <a:schemeClr val="accent5"/>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646464"/>
              </a:solidFill>
            </a:endParaRPr>
          </a:p>
        </p:txBody>
      </p:sp>
      <p:sp>
        <p:nvSpPr>
          <p:cNvPr id="8" name="Line 11"/>
          <p:cNvSpPr>
            <a:spLocks noChangeShapeType="1"/>
          </p:cNvSpPr>
          <p:nvPr userDrawn="1"/>
        </p:nvSpPr>
        <p:spPr bwMode="auto">
          <a:xfrm>
            <a:off x="609918" y="6218224"/>
            <a:ext cx="10978515"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646464"/>
              </a:solidFill>
            </a:endParaRPr>
          </a:p>
        </p:txBody>
      </p:sp>
      <p:sp>
        <p:nvSpPr>
          <p:cNvPr id="10" name="Text Placeholder 10"/>
          <p:cNvSpPr>
            <a:spLocks noGrp="1"/>
          </p:cNvSpPr>
          <p:nvPr>
            <p:ph type="body" sz="quarter" idx="11"/>
          </p:nvPr>
        </p:nvSpPr>
        <p:spPr>
          <a:xfrm>
            <a:off x="609917" y="620688"/>
            <a:ext cx="10978515" cy="442800"/>
          </a:xfrm>
        </p:spPr>
        <p:txBody>
          <a:bodyPr/>
          <a:lstStyle>
            <a:lvl1pPr marL="0" indent="0">
              <a:buNone/>
              <a:defRPr sz="2200"/>
            </a:lvl1pPr>
          </a:lstStyle>
          <a:p>
            <a:pPr lvl="0"/>
            <a:r>
              <a:rPr lang="en-US" dirty="0"/>
              <a:t>Click to edit Master</a:t>
            </a:r>
            <a:endParaRPr lang="en-IN" dirty="0"/>
          </a:p>
        </p:txBody>
      </p:sp>
    </p:spTree>
    <p:extLst>
      <p:ext uri="{BB962C8B-B14F-4D97-AF65-F5344CB8AC3E}">
        <p14:creationId xmlns:p14="http://schemas.microsoft.com/office/powerpoint/2010/main" val="2660316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Cover alternate">
    <p:spTree>
      <p:nvGrpSpPr>
        <p:cNvPr id="1" name=""/>
        <p:cNvGrpSpPr/>
        <p:nvPr/>
      </p:nvGrpSpPr>
      <p:grpSpPr>
        <a:xfrm>
          <a:off x="0" y="0"/>
          <a:ext cx="0" cy="0"/>
          <a:chOff x="0" y="0"/>
          <a:chExt cx="0" cy="0"/>
        </a:xfrm>
      </p:grpSpPr>
      <p:sp>
        <p:nvSpPr>
          <p:cNvPr id="11" name="Title 1"/>
          <p:cNvSpPr>
            <a:spLocks noGrp="1"/>
          </p:cNvSpPr>
          <p:nvPr>
            <p:ph type="ctrTitle"/>
          </p:nvPr>
        </p:nvSpPr>
        <p:spPr>
          <a:xfrm>
            <a:off x="4809744" y="1737360"/>
            <a:ext cx="6400800" cy="860400"/>
          </a:xfrm>
        </p:spPr>
        <p:txBody>
          <a:bodyPr/>
          <a:lstStyle>
            <a:lvl1pPr>
              <a:defRPr>
                <a:solidFill>
                  <a:srgbClr val="404040"/>
                </a:solidFill>
                <a:latin typeface="+mn-lt"/>
                <a:cs typeface="Arial" pitchFamily="34" charset="0"/>
              </a:defRPr>
            </a:lvl1pPr>
          </a:lstStyle>
          <a:p>
            <a:r>
              <a:rPr lang="en-US"/>
              <a:t>Click to edit Master title style</a:t>
            </a:r>
            <a:endParaRPr lang="en-GB" dirty="0"/>
          </a:p>
        </p:txBody>
      </p:sp>
      <p:sp>
        <p:nvSpPr>
          <p:cNvPr id="13" name="Subtitle 2"/>
          <p:cNvSpPr>
            <a:spLocks noGrp="1"/>
          </p:cNvSpPr>
          <p:nvPr>
            <p:ph type="subTitle" idx="1"/>
          </p:nvPr>
        </p:nvSpPr>
        <p:spPr>
          <a:xfrm>
            <a:off x="4809744" y="2724912"/>
            <a:ext cx="6400800" cy="645742"/>
          </a:xfrm>
        </p:spPr>
        <p:txBody>
          <a:bodyPr/>
          <a:lstStyle>
            <a:lvl1pPr marL="0" indent="0" algn="l">
              <a:buNone/>
              <a:defRPr sz="2000">
                <a:solidFill>
                  <a:srgbClr val="404040"/>
                </a:solidFill>
                <a:latin typeface="+mn-lt"/>
                <a:cs typeface="Arial" pitchFamily="34" charset="0"/>
              </a:defRPr>
            </a:lvl1pPr>
            <a:lvl2pPr marL="0" indent="0" algn="l">
              <a:buNone/>
              <a:defRPr sz="1600">
                <a:solidFill>
                  <a:srgbClr val="404040"/>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a:t>Click to edit Master subtitle style</a:t>
            </a:r>
            <a:endParaRPr lang="en-GB" dirty="0"/>
          </a:p>
        </p:txBody>
      </p:sp>
    </p:spTree>
    <p:extLst>
      <p:ext uri="{BB962C8B-B14F-4D97-AF65-F5344CB8AC3E}">
        <p14:creationId xmlns:p14="http://schemas.microsoft.com/office/powerpoint/2010/main" val="21391080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918" y="201600"/>
            <a:ext cx="10978515" cy="419088"/>
          </a:xfrm>
        </p:spPr>
        <p:txBody>
          <a:bodyPr/>
          <a:lstStyle>
            <a:lvl1pPr>
              <a:defRPr>
                <a:solidFill>
                  <a:srgbClr val="646464"/>
                </a:solidFill>
              </a:defRPr>
            </a:lvl1pPr>
          </a:lstStyle>
          <a:p>
            <a:r>
              <a:rPr lang="en-US" dirty="0"/>
              <a:t>Click to edit Master title style</a:t>
            </a:r>
            <a:endParaRPr lang="en-GB" dirty="0"/>
          </a:p>
        </p:txBody>
      </p:sp>
      <p:sp>
        <p:nvSpPr>
          <p:cNvPr id="7" name="Line 10"/>
          <p:cNvSpPr>
            <a:spLocks noChangeShapeType="1"/>
          </p:cNvSpPr>
          <p:nvPr userDrawn="1"/>
        </p:nvSpPr>
        <p:spPr bwMode="auto">
          <a:xfrm>
            <a:off x="609918" y="1044000"/>
            <a:ext cx="10978515" cy="0"/>
          </a:xfrm>
          <a:prstGeom prst="line">
            <a:avLst/>
          </a:prstGeom>
          <a:noFill/>
          <a:ln w="19050">
            <a:solidFill>
              <a:schemeClr val="accent5"/>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endParaRPr lang="en-US" dirty="0">
              <a:solidFill>
                <a:srgbClr val="646464"/>
              </a:solidFill>
            </a:endParaRPr>
          </a:p>
        </p:txBody>
      </p:sp>
      <p:sp>
        <p:nvSpPr>
          <p:cNvPr id="8" name="Line 11"/>
          <p:cNvSpPr>
            <a:spLocks noChangeShapeType="1"/>
          </p:cNvSpPr>
          <p:nvPr userDrawn="1"/>
        </p:nvSpPr>
        <p:spPr bwMode="auto">
          <a:xfrm>
            <a:off x="609918" y="6242400"/>
            <a:ext cx="10978515"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endParaRPr lang="en-US" dirty="0">
              <a:solidFill>
                <a:srgbClr val="646464"/>
              </a:solidFill>
            </a:endParaRPr>
          </a:p>
        </p:txBody>
      </p:sp>
      <p:sp>
        <p:nvSpPr>
          <p:cNvPr id="10" name="Text Placeholder 10"/>
          <p:cNvSpPr>
            <a:spLocks noGrp="1"/>
          </p:cNvSpPr>
          <p:nvPr>
            <p:ph type="body" sz="quarter" idx="11"/>
          </p:nvPr>
        </p:nvSpPr>
        <p:spPr>
          <a:xfrm>
            <a:off x="609918" y="620688"/>
            <a:ext cx="10978515" cy="442800"/>
          </a:xfrm>
        </p:spPr>
        <p:txBody>
          <a:bodyPr/>
          <a:lstStyle>
            <a:lvl1pPr marL="0" indent="0">
              <a:buNone/>
              <a:defRPr sz="2200">
                <a:latin typeface="+mj-lt"/>
              </a:defRPr>
            </a:lvl1pPr>
          </a:lstStyle>
          <a:p>
            <a:pPr lvl="0"/>
            <a:r>
              <a:rPr lang="en-US" dirty="0"/>
              <a:t>Click to edit Master</a:t>
            </a:r>
            <a:endParaRPr lang="en-IN" dirty="0"/>
          </a:p>
        </p:txBody>
      </p:sp>
    </p:spTree>
    <p:extLst>
      <p:ext uri="{BB962C8B-B14F-4D97-AF65-F5344CB8AC3E}">
        <p14:creationId xmlns:p14="http://schemas.microsoft.com/office/powerpoint/2010/main" val="273328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592A79-B8B3-48A3-8305-F7E605920433}"/>
              </a:ext>
            </a:extLst>
          </p:cNvPr>
          <p:cNvSpPr>
            <a:spLocks noGrp="1"/>
          </p:cNvSpPr>
          <p:nvPr>
            <p:ph type="ctrTitle"/>
          </p:nvPr>
        </p:nvSpPr>
        <p:spPr>
          <a:xfrm>
            <a:off x="1525588" y="1122363"/>
            <a:ext cx="9148762"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4C9DB5-E9AE-4D85-AD8C-600DDDCB4810}"/>
              </a:ext>
            </a:extLst>
          </p:cNvPr>
          <p:cNvSpPr>
            <a:spLocks noGrp="1"/>
          </p:cNvSpPr>
          <p:nvPr>
            <p:ph type="subTitle" idx="1"/>
          </p:nvPr>
        </p:nvSpPr>
        <p:spPr>
          <a:xfrm>
            <a:off x="1525588" y="3602038"/>
            <a:ext cx="91487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60D00153-1C60-457A-B3C9-73841B3ED49C}"/>
              </a:ext>
            </a:extLst>
          </p:cNvPr>
          <p:cNvSpPr>
            <a:spLocks noGrp="1"/>
          </p:cNvSpPr>
          <p:nvPr>
            <p:ph type="dt" sz="half" idx="10"/>
          </p:nvPr>
        </p:nvSpPr>
        <p:spPr/>
        <p:txBody>
          <a:bodyPr/>
          <a:lstStyle/>
          <a:p>
            <a:fld id="{EBC9FF31-BA2F-454B-AE4C-9E65E46C056F}" type="datetimeFigureOut">
              <a:rPr lang="de-DE" smtClean="0"/>
              <a:t>04.03.2023</a:t>
            </a:fld>
            <a:endParaRPr lang="de-DE"/>
          </a:p>
        </p:txBody>
      </p:sp>
      <p:sp>
        <p:nvSpPr>
          <p:cNvPr id="5" name="Fußzeilenplatzhalter 4">
            <a:extLst>
              <a:ext uri="{FF2B5EF4-FFF2-40B4-BE49-F238E27FC236}">
                <a16:creationId xmlns:a16="http://schemas.microsoft.com/office/drawing/2014/main" id="{DBDCBE95-919E-4DEC-9D1F-521583807A7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9C69A88-BF72-4D40-AE0C-747B15D2D074}"/>
              </a:ext>
            </a:extLst>
          </p:cNvPr>
          <p:cNvSpPr>
            <a:spLocks noGrp="1"/>
          </p:cNvSpPr>
          <p:nvPr>
            <p:ph type="sldNum" sz="quarter" idx="12"/>
          </p:nvPr>
        </p:nvSpPr>
        <p:spPr/>
        <p:txBody>
          <a:bodyPr/>
          <a:lstStyle/>
          <a:p>
            <a:fld id="{BF7324F2-4B46-4488-8C1E-A4B1CBE39199}" type="slidenum">
              <a:rPr lang="de-DE" smtClean="0"/>
              <a:t>‹Nr.›</a:t>
            </a:fld>
            <a:endParaRPr lang="de-DE"/>
          </a:p>
        </p:txBody>
      </p:sp>
    </p:spTree>
    <p:extLst>
      <p:ext uri="{BB962C8B-B14F-4D97-AF65-F5344CB8AC3E}">
        <p14:creationId xmlns:p14="http://schemas.microsoft.com/office/powerpoint/2010/main" val="9550248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3F4205-E915-4B0F-AD58-B51C3899DBC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F1137EE-0CCD-453C-810E-7902ABB85FC9}"/>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FE22492-9783-4646-B61F-C6AD8137356B}"/>
              </a:ext>
            </a:extLst>
          </p:cNvPr>
          <p:cNvSpPr>
            <a:spLocks noGrp="1"/>
          </p:cNvSpPr>
          <p:nvPr>
            <p:ph type="dt" sz="half" idx="10"/>
          </p:nvPr>
        </p:nvSpPr>
        <p:spPr/>
        <p:txBody>
          <a:bodyPr/>
          <a:lstStyle/>
          <a:p>
            <a:fld id="{EBC9FF31-BA2F-454B-AE4C-9E65E46C056F}" type="datetimeFigureOut">
              <a:rPr lang="de-DE" smtClean="0"/>
              <a:t>04.03.2023</a:t>
            </a:fld>
            <a:endParaRPr lang="de-DE"/>
          </a:p>
        </p:txBody>
      </p:sp>
      <p:sp>
        <p:nvSpPr>
          <p:cNvPr id="5" name="Fußzeilenplatzhalter 4">
            <a:extLst>
              <a:ext uri="{FF2B5EF4-FFF2-40B4-BE49-F238E27FC236}">
                <a16:creationId xmlns:a16="http://schemas.microsoft.com/office/drawing/2014/main" id="{6218A46D-E1D4-47A6-BFE6-DB0ECC4236C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6B1FFAD-60AD-4031-BC9A-2109F992FC83}"/>
              </a:ext>
            </a:extLst>
          </p:cNvPr>
          <p:cNvSpPr>
            <a:spLocks noGrp="1"/>
          </p:cNvSpPr>
          <p:nvPr>
            <p:ph type="sldNum" sz="quarter" idx="12"/>
          </p:nvPr>
        </p:nvSpPr>
        <p:spPr/>
        <p:txBody>
          <a:bodyPr/>
          <a:lstStyle/>
          <a:p>
            <a:fld id="{BF7324F2-4B46-4488-8C1E-A4B1CBE39199}" type="slidenum">
              <a:rPr lang="de-DE" smtClean="0"/>
              <a:t>‹Nr.›</a:t>
            </a:fld>
            <a:endParaRPr lang="de-DE"/>
          </a:p>
        </p:txBody>
      </p:sp>
    </p:spTree>
    <p:extLst>
      <p:ext uri="{BB962C8B-B14F-4D97-AF65-F5344CB8AC3E}">
        <p14:creationId xmlns:p14="http://schemas.microsoft.com/office/powerpoint/2010/main" val="28364841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32F3CC-D7AC-4E74-8A2F-257E88A2EFFE}"/>
              </a:ext>
            </a:extLst>
          </p:cNvPr>
          <p:cNvSpPr>
            <a:spLocks noGrp="1"/>
          </p:cNvSpPr>
          <p:nvPr>
            <p:ph type="title"/>
          </p:nvPr>
        </p:nvSpPr>
        <p:spPr>
          <a:xfrm>
            <a:off x="831850" y="1709738"/>
            <a:ext cx="1052195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48896493-E0A8-4EF1-8B28-020F0FB1FE73}"/>
              </a:ext>
            </a:extLst>
          </p:cNvPr>
          <p:cNvSpPr>
            <a:spLocks noGrp="1"/>
          </p:cNvSpPr>
          <p:nvPr>
            <p:ph type="body" idx="1"/>
          </p:nvPr>
        </p:nvSpPr>
        <p:spPr>
          <a:xfrm>
            <a:off x="831850" y="4589463"/>
            <a:ext cx="1052195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98B92B5-ACDE-4EEF-ADDC-08296B5917DF}"/>
              </a:ext>
            </a:extLst>
          </p:cNvPr>
          <p:cNvSpPr>
            <a:spLocks noGrp="1"/>
          </p:cNvSpPr>
          <p:nvPr>
            <p:ph type="dt" sz="half" idx="10"/>
          </p:nvPr>
        </p:nvSpPr>
        <p:spPr/>
        <p:txBody>
          <a:bodyPr/>
          <a:lstStyle/>
          <a:p>
            <a:fld id="{EBC9FF31-BA2F-454B-AE4C-9E65E46C056F}" type="datetimeFigureOut">
              <a:rPr lang="de-DE" smtClean="0"/>
              <a:t>04.03.2023</a:t>
            </a:fld>
            <a:endParaRPr lang="de-DE"/>
          </a:p>
        </p:txBody>
      </p:sp>
      <p:sp>
        <p:nvSpPr>
          <p:cNvPr id="5" name="Fußzeilenplatzhalter 4">
            <a:extLst>
              <a:ext uri="{FF2B5EF4-FFF2-40B4-BE49-F238E27FC236}">
                <a16:creationId xmlns:a16="http://schemas.microsoft.com/office/drawing/2014/main" id="{9E41A3C7-9F0B-4D66-931D-E3A7FF9795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03B643E-BBF3-46F4-A8AD-799B7D3C6ED0}"/>
              </a:ext>
            </a:extLst>
          </p:cNvPr>
          <p:cNvSpPr>
            <a:spLocks noGrp="1"/>
          </p:cNvSpPr>
          <p:nvPr>
            <p:ph type="sldNum" sz="quarter" idx="12"/>
          </p:nvPr>
        </p:nvSpPr>
        <p:spPr/>
        <p:txBody>
          <a:bodyPr/>
          <a:lstStyle/>
          <a:p>
            <a:fld id="{BF7324F2-4B46-4488-8C1E-A4B1CBE39199}" type="slidenum">
              <a:rPr lang="de-DE" smtClean="0"/>
              <a:t>‹Nr.›</a:t>
            </a:fld>
            <a:endParaRPr lang="de-DE"/>
          </a:p>
        </p:txBody>
      </p:sp>
    </p:spTree>
    <p:extLst>
      <p:ext uri="{BB962C8B-B14F-4D97-AF65-F5344CB8AC3E}">
        <p14:creationId xmlns:p14="http://schemas.microsoft.com/office/powerpoint/2010/main" val="31241519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B48A3B-57D8-4BAC-9207-B4541986ECD5}"/>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6B17379-1694-40C6-8ECC-A1C67B59CBDE}"/>
              </a:ext>
            </a:extLst>
          </p:cNvPr>
          <p:cNvSpPr>
            <a:spLocks noGrp="1"/>
          </p:cNvSpPr>
          <p:nvPr>
            <p:ph sz="half" idx="1"/>
          </p:nvPr>
        </p:nvSpPr>
        <p:spPr>
          <a:xfrm>
            <a:off x="838200" y="1825625"/>
            <a:ext cx="5184775"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5D03E00A-3B93-49C9-8586-03B78E656BEE}"/>
              </a:ext>
            </a:extLst>
          </p:cNvPr>
          <p:cNvSpPr>
            <a:spLocks noGrp="1"/>
          </p:cNvSpPr>
          <p:nvPr>
            <p:ph sz="half" idx="2"/>
          </p:nvPr>
        </p:nvSpPr>
        <p:spPr>
          <a:xfrm>
            <a:off x="6175375" y="1825625"/>
            <a:ext cx="5184775"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341942F8-26E1-4BED-BC8F-0A71F788CADC}"/>
              </a:ext>
            </a:extLst>
          </p:cNvPr>
          <p:cNvSpPr>
            <a:spLocks noGrp="1"/>
          </p:cNvSpPr>
          <p:nvPr>
            <p:ph type="dt" sz="half" idx="10"/>
          </p:nvPr>
        </p:nvSpPr>
        <p:spPr/>
        <p:txBody>
          <a:bodyPr/>
          <a:lstStyle/>
          <a:p>
            <a:fld id="{EBC9FF31-BA2F-454B-AE4C-9E65E46C056F}" type="datetimeFigureOut">
              <a:rPr lang="de-DE" smtClean="0"/>
              <a:t>04.03.2023</a:t>
            </a:fld>
            <a:endParaRPr lang="de-DE"/>
          </a:p>
        </p:txBody>
      </p:sp>
      <p:sp>
        <p:nvSpPr>
          <p:cNvPr id="6" name="Fußzeilenplatzhalter 5">
            <a:extLst>
              <a:ext uri="{FF2B5EF4-FFF2-40B4-BE49-F238E27FC236}">
                <a16:creationId xmlns:a16="http://schemas.microsoft.com/office/drawing/2014/main" id="{3E2A2D67-E74D-4E7A-AA9E-E6F72FCC2FF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1894F81-45B1-4F53-9D42-2012D90D75C7}"/>
              </a:ext>
            </a:extLst>
          </p:cNvPr>
          <p:cNvSpPr>
            <a:spLocks noGrp="1"/>
          </p:cNvSpPr>
          <p:nvPr>
            <p:ph type="sldNum" sz="quarter" idx="12"/>
          </p:nvPr>
        </p:nvSpPr>
        <p:spPr/>
        <p:txBody>
          <a:bodyPr/>
          <a:lstStyle/>
          <a:p>
            <a:fld id="{BF7324F2-4B46-4488-8C1E-A4B1CBE39199}" type="slidenum">
              <a:rPr lang="de-DE" smtClean="0"/>
              <a:t>‹Nr.›</a:t>
            </a:fld>
            <a:endParaRPr lang="de-DE"/>
          </a:p>
        </p:txBody>
      </p:sp>
    </p:spTree>
    <p:extLst>
      <p:ext uri="{BB962C8B-B14F-4D97-AF65-F5344CB8AC3E}">
        <p14:creationId xmlns:p14="http://schemas.microsoft.com/office/powerpoint/2010/main" val="41591420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9C508D-3E26-412B-9966-6185E677FA06}"/>
              </a:ext>
            </a:extLst>
          </p:cNvPr>
          <p:cNvSpPr>
            <a:spLocks noGrp="1"/>
          </p:cNvSpPr>
          <p:nvPr>
            <p:ph type="title"/>
          </p:nvPr>
        </p:nvSpPr>
        <p:spPr>
          <a:xfrm>
            <a:off x="839788" y="365125"/>
            <a:ext cx="1052195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D58A5DB0-A787-45BD-8585-FAC87440A6D3}"/>
              </a:ext>
            </a:extLst>
          </p:cNvPr>
          <p:cNvSpPr>
            <a:spLocks noGrp="1"/>
          </p:cNvSpPr>
          <p:nvPr>
            <p:ph type="body" idx="1"/>
          </p:nvPr>
        </p:nvSpPr>
        <p:spPr>
          <a:xfrm>
            <a:off x="839788" y="1681163"/>
            <a:ext cx="516096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ED0933C-1293-4F7E-9692-7FBB75C6860A}"/>
              </a:ext>
            </a:extLst>
          </p:cNvPr>
          <p:cNvSpPr>
            <a:spLocks noGrp="1"/>
          </p:cNvSpPr>
          <p:nvPr>
            <p:ph sz="half" idx="2"/>
          </p:nvPr>
        </p:nvSpPr>
        <p:spPr>
          <a:xfrm>
            <a:off x="839788" y="2505075"/>
            <a:ext cx="5160962"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6B86611D-7CE9-486B-9DFE-18216DF554B9}"/>
              </a:ext>
            </a:extLst>
          </p:cNvPr>
          <p:cNvSpPr>
            <a:spLocks noGrp="1"/>
          </p:cNvSpPr>
          <p:nvPr>
            <p:ph type="body" sz="quarter" idx="3"/>
          </p:nvPr>
        </p:nvSpPr>
        <p:spPr>
          <a:xfrm>
            <a:off x="6175375" y="1681163"/>
            <a:ext cx="518636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CB92410B-C11A-4841-A010-2EA7FDDA8D1B}"/>
              </a:ext>
            </a:extLst>
          </p:cNvPr>
          <p:cNvSpPr>
            <a:spLocks noGrp="1"/>
          </p:cNvSpPr>
          <p:nvPr>
            <p:ph sz="quarter" idx="4"/>
          </p:nvPr>
        </p:nvSpPr>
        <p:spPr>
          <a:xfrm>
            <a:off x="6175375" y="2505075"/>
            <a:ext cx="5186363"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EAFE296-BC75-4D2E-9509-EB8951CFF7B6}"/>
              </a:ext>
            </a:extLst>
          </p:cNvPr>
          <p:cNvSpPr>
            <a:spLocks noGrp="1"/>
          </p:cNvSpPr>
          <p:nvPr>
            <p:ph type="dt" sz="half" idx="10"/>
          </p:nvPr>
        </p:nvSpPr>
        <p:spPr/>
        <p:txBody>
          <a:bodyPr/>
          <a:lstStyle/>
          <a:p>
            <a:fld id="{EBC9FF31-BA2F-454B-AE4C-9E65E46C056F}" type="datetimeFigureOut">
              <a:rPr lang="de-DE" smtClean="0"/>
              <a:t>04.03.2023</a:t>
            </a:fld>
            <a:endParaRPr lang="de-DE"/>
          </a:p>
        </p:txBody>
      </p:sp>
      <p:sp>
        <p:nvSpPr>
          <p:cNvPr id="8" name="Fußzeilenplatzhalter 7">
            <a:extLst>
              <a:ext uri="{FF2B5EF4-FFF2-40B4-BE49-F238E27FC236}">
                <a16:creationId xmlns:a16="http://schemas.microsoft.com/office/drawing/2014/main" id="{152E37FB-6F70-4579-9483-2CC54046C0B6}"/>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3B4D949E-E002-457E-8535-43C30B23CDD5}"/>
              </a:ext>
            </a:extLst>
          </p:cNvPr>
          <p:cNvSpPr>
            <a:spLocks noGrp="1"/>
          </p:cNvSpPr>
          <p:nvPr>
            <p:ph type="sldNum" sz="quarter" idx="12"/>
          </p:nvPr>
        </p:nvSpPr>
        <p:spPr/>
        <p:txBody>
          <a:bodyPr/>
          <a:lstStyle/>
          <a:p>
            <a:fld id="{BF7324F2-4B46-4488-8C1E-A4B1CBE39199}" type="slidenum">
              <a:rPr lang="de-DE" smtClean="0"/>
              <a:t>‹Nr.›</a:t>
            </a:fld>
            <a:endParaRPr lang="de-DE"/>
          </a:p>
        </p:txBody>
      </p:sp>
    </p:spTree>
    <p:extLst>
      <p:ext uri="{BB962C8B-B14F-4D97-AF65-F5344CB8AC3E}">
        <p14:creationId xmlns:p14="http://schemas.microsoft.com/office/powerpoint/2010/main" val="14762558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D6BC01-68A8-4D0D-9234-34EF380185F6}"/>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F958553A-9A2B-4456-B2C9-A24508610043}"/>
              </a:ext>
            </a:extLst>
          </p:cNvPr>
          <p:cNvSpPr>
            <a:spLocks noGrp="1"/>
          </p:cNvSpPr>
          <p:nvPr>
            <p:ph type="dt" sz="half" idx="10"/>
          </p:nvPr>
        </p:nvSpPr>
        <p:spPr/>
        <p:txBody>
          <a:bodyPr/>
          <a:lstStyle/>
          <a:p>
            <a:fld id="{EBC9FF31-BA2F-454B-AE4C-9E65E46C056F}" type="datetimeFigureOut">
              <a:rPr lang="de-DE" smtClean="0"/>
              <a:t>04.03.2023</a:t>
            </a:fld>
            <a:endParaRPr lang="de-DE"/>
          </a:p>
        </p:txBody>
      </p:sp>
      <p:sp>
        <p:nvSpPr>
          <p:cNvPr id="4" name="Fußzeilenplatzhalter 3">
            <a:extLst>
              <a:ext uri="{FF2B5EF4-FFF2-40B4-BE49-F238E27FC236}">
                <a16:creationId xmlns:a16="http://schemas.microsoft.com/office/drawing/2014/main" id="{5BD5D7ED-8F61-4191-9115-CE5BCCEED849}"/>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7BA20857-5392-4009-8F89-0E347C5E6951}"/>
              </a:ext>
            </a:extLst>
          </p:cNvPr>
          <p:cNvSpPr>
            <a:spLocks noGrp="1"/>
          </p:cNvSpPr>
          <p:nvPr>
            <p:ph type="sldNum" sz="quarter" idx="12"/>
          </p:nvPr>
        </p:nvSpPr>
        <p:spPr/>
        <p:txBody>
          <a:bodyPr/>
          <a:lstStyle/>
          <a:p>
            <a:fld id="{BF7324F2-4B46-4488-8C1E-A4B1CBE39199}" type="slidenum">
              <a:rPr lang="de-DE" smtClean="0"/>
              <a:t>‹Nr.›</a:t>
            </a:fld>
            <a:endParaRPr lang="de-DE"/>
          </a:p>
        </p:txBody>
      </p:sp>
    </p:spTree>
    <p:extLst>
      <p:ext uri="{BB962C8B-B14F-4D97-AF65-F5344CB8AC3E}">
        <p14:creationId xmlns:p14="http://schemas.microsoft.com/office/powerpoint/2010/main" val="32842788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288CC06A-226F-4D7C-B09A-05903CB107E9}"/>
              </a:ext>
            </a:extLst>
          </p:cNvPr>
          <p:cNvSpPr>
            <a:spLocks noGrp="1"/>
          </p:cNvSpPr>
          <p:nvPr>
            <p:ph type="dt" sz="half" idx="10"/>
          </p:nvPr>
        </p:nvSpPr>
        <p:spPr/>
        <p:txBody>
          <a:bodyPr/>
          <a:lstStyle/>
          <a:p>
            <a:fld id="{EBC9FF31-BA2F-454B-AE4C-9E65E46C056F}" type="datetimeFigureOut">
              <a:rPr lang="de-DE" smtClean="0"/>
              <a:t>04.03.2023</a:t>
            </a:fld>
            <a:endParaRPr lang="de-DE"/>
          </a:p>
        </p:txBody>
      </p:sp>
      <p:sp>
        <p:nvSpPr>
          <p:cNvPr id="3" name="Fußzeilenplatzhalter 2">
            <a:extLst>
              <a:ext uri="{FF2B5EF4-FFF2-40B4-BE49-F238E27FC236}">
                <a16:creationId xmlns:a16="http://schemas.microsoft.com/office/drawing/2014/main" id="{21EFFF41-0DF3-48BA-8640-0579C713EA0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B9AC39F-962A-4370-9C5D-BC1E3D70A6B2}"/>
              </a:ext>
            </a:extLst>
          </p:cNvPr>
          <p:cNvSpPr>
            <a:spLocks noGrp="1"/>
          </p:cNvSpPr>
          <p:nvPr>
            <p:ph type="sldNum" sz="quarter" idx="12"/>
          </p:nvPr>
        </p:nvSpPr>
        <p:spPr/>
        <p:txBody>
          <a:bodyPr/>
          <a:lstStyle/>
          <a:p>
            <a:fld id="{BF7324F2-4B46-4488-8C1E-A4B1CBE39199}" type="slidenum">
              <a:rPr lang="de-DE" smtClean="0"/>
              <a:t>‹Nr.›</a:t>
            </a:fld>
            <a:endParaRPr lang="de-DE"/>
          </a:p>
        </p:txBody>
      </p:sp>
    </p:spTree>
    <p:extLst>
      <p:ext uri="{BB962C8B-B14F-4D97-AF65-F5344CB8AC3E}">
        <p14:creationId xmlns:p14="http://schemas.microsoft.com/office/powerpoint/2010/main" val="5078711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7400B2-3534-4BB8-B0AA-C782F1302BBE}"/>
              </a:ext>
            </a:extLst>
          </p:cNvPr>
          <p:cNvSpPr>
            <a:spLocks noGrp="1"/>
          </p:cNvSpPr>
          <p:nvPr>
            <p:ph type="title"/>
          </p:nvPr>
        </p:nvSpPr>
        <p:spPr>
          <a:xfrm>
            <a:off x="839788" y="457200"/>
            <a:ext cx="3935412"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1D3DFCC7-CFAF-4634-BAE1-4B466D5E2171}"/>
              </a:ext>
            </a:extLst>
          </p:cNvPr>
          <p:cNvSpPr>
            <a:spLocks noGrp="1"/>
          </p:cNvSpPr>
          <p:nvPr>
            <p:ph idx="1"/>
          </p:nvPr>
        </p:nvSpPr>
        <p:spPr>
          <a:xfrm>
            <a:off x="5186363"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6F49A89F-2A67-46F8-AA9F-37CFFBC8355F}"/>
              </a:ext>
            </a:extLst>
          </p:cNvPr>
          <p:cNvSpPr>
            <a:spLocks noGrp="1"/>
          </p:cNvSpPr>
          <p:nvPr>
            <p:ph type="body" sz="half" idx="2"/>
          </p:nvPr>
        </p:nvSpPr>
        <p:spPr>
          <a:xfrm>
            <a:off x="839788" y="2057400"/>
            <a:ext cx="3935412"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79BC41D-9660-45AF-A6DB-5FCF36C2617C}"/>
              </a:ext>
            </a:extLst>
          </p:cNvPr>
          <p:cNvSpPr>
            <a:spLocks noGrp="1"/>
          </p:cNvSpPr>
          <p:nvPr>
            <p:ph type="dt" sz="half" idx="10"/>
          </p:nvPr>
        </p:nvSpPr>
        <p:spPr/>
        <p:txBody>
          <a:bodyPr/>
          <a:lstStyle/>
          <a:p>
            <a:fld id="{EBC9FF31-BA2F-454B-AE4C-9E65E46C056F}" type="datetimeFigureOut">
              <a:rPr lang="de-DE" smtClean="0"/>
              <a:t>04.03.2023</a:t>
            </a:fld>
            <a:endParaRPr lang="de-DE"/>
          </a:p>
        </p:txBody>
      </p:sp>
      <p:sp>
        <p:nvSpPr>
          <p:cNvPr id="6" name="Fußzeilenplatzhalter 5">
            <a:extLst>
              <a:ext uri="{FF2B5EF4-FFF2-40B4-BE49-F238E27FC236}">
                <a16:creationId xmlns:a16="http://schemas.microsoft.com/office/drawing/2014/main" id="{D805B7E9-1A46-42CE-B6C8-70C06CB44FA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AA637C2-9783-4559-80DA-F0A8295850C2}"/>
              </a:ext>
            </a:extLst>
          </p:cNvPr>
          <p:cNvSpPr>
            <a:spLocks noGrp="1"/>
          </p:cNvSpPr>
          <p:nvPr>
            <p:ph type="sldNum" sz="quarter" idx="12"/>
          </p:nvPr>
        </p:nvSpPr>
        <p:spPr/>
        <p:txBody>
          <a:bodyPr/>
          <a:lstStyle/>
          <a:p>
            <a:fld id="{BF7324F2-4B46-4488-8C1E-A4B1CBE39199}" type="slidenum">
              <a:rPr lang="de-DE" smtClean="0"/>
              <a:t>‹Nr.›</a:t>
            </a:fld>
            <a:endParaRPr lang="de-DE"/>
          </a:p>
        </p:txBody>
      </p:sp>
    </p:spTree>
    <p:extLst>
      <p:ext uri="{BB962C8B-B14F-4D97-AF65-F5344CB8AC3E}">
        <p14:creationId xmlns:p14="http://schemas.microsoft.com/office/powerpoint/2010/main" val="28507844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8BE240-2488-4F65-9B8A-0635C4A0EA59}"/>
              </a:ext>
            </a:extLst>
          </p:cNvPr>
          <p:cNvSpPr>
            <a:spLocks noGrp="1"/>
          </p:cNvSpPr>
          <p:nvPr>
            <p:ph type="title"/>
          </p:nvPr>
        </p:nvSpPr>
        <p:spPr>
          <a:xfrm>
            <a:off x="839788" y="457200"/>
            <a:ext cx="3935412"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E3C9CB8E-DFA5-4782-94D3-B2D9A3033466}"/>
              </a:ext>
            </a:extLst>
          </p:cNvPr>
          <p:cNvSpPr>
            <a:spLocks noGrp="1"/>
          </p:cNvSpPr>
          <p:nvPr>
            <p:ph type="pic" idx="1"/>
          </p:nvPr>
        </p:nvSpPr>
        <p:spPr>
          <a:xfrm>
            <a:off x="5186363"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3B8AE3E9-06FF-4891-A1B2-3970767ADA9F}"/>
              </a:ext>
            </a:extLst>
          </p:cNvPr>
          <p:cNvSpPr>
            <a:spLocks noGrp="1"/>
          </p:cNvSpPr>
          <p:nvPr>
            <p:ph type="body" sz="half" idx="2"/>
          </p:nvPr>
        </p:nvSpPr>
        <p:spPr>
          <a:xfrm>
            <a:off x="839788" y="2057400"/>
            <a:ext cx="3935412"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C48EEF9-969D-4057-BA10-D726600A6CD0}"/>
              </a:ext>
            </a:extLst>
          </p:cNvPr>
          <p:cNvSpPr>
            <a:spLocks noGrp="1"/>
          </p:cNvSpPr>
          <p:nvPr>
            <p:ph type="dt" sz="half" idx="10"/>
          </p:nvPr>
        </p:nvSpPr>
        <p:spPr/>
        <p:txBody>
          <a:bodyPr/>
          <a:lstStyle/>
          <a:p>
            <a:fld id="{EBC9FF31-BA2F-454B-AE4C-9E65E46C056F}" type="datetimeFigureOut">
              <a:rPr lang="de-DE" smtClean="0"/>
              <a:t>04.03.2023</a:t>
            </a:fld>
            <a:endParaRPr lang="de-DE"/>
          </a:p>
        </p:txBody>
      </p:sp>
      <p:sp>
        <p:nvSpPr>
          <p:cNvPr id="6" name="Fußzeilenplatzhalter 5">
            <a:extLst>
              <a:ext uri="{FF2B5EF4-FFF2-40B4-BE49-F238E27FC236}">
                <a16:creationId xmlns:a16="http://schemas.microsoft.com/office/drawing/2014/main" id="{318028B0-49EE-4867-8E13-9C91B5098E5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AEE8BA6-8681-4C2D-B074-1FBA4F19A696}"/>
              </a:ext>
            </a:extLst>
          </p:cNvPr>
          <p:cNvSpPr>
            <a:spLocks noGrp="1"/>
          </p:cNvSpPr>
          <p:nvPr>
            <p:ph type="sldNum" sz="quarter" idx="12"/>
          </p:nvPr>
        </p:nvSpPr>
        <p:spPr/>
        <p:txBody>
          <a:bodyPr/>
          <a:lstStyle/>
          <a:p>
            <a:fld id="{BF7324F2-4B46-4488-8C1E-A4B1CBE39199}" type="slidenum">
              <a:rPr lang="de-DE" smtClean="0"/>
              <a:t>‹Nr.›</a:t>
            </a:fld>
            <a:endParaRPr lang="de-DE"/>
          </a:p>
        </p:txBody>
      </p:sp>
    </p:spTree>
    <p:extLst>
      <p:ext uri="{BB962C8B-B14F-4D97-AF65-F5344CB8AC3E}">
        <p14:creationId xmlns:p14="http://schemas.microsoft.com/office/powerpoint/2010/main" val="3021797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Approved question wide">
    <p:spTree>
      <p:nvGrpSpPr>
        <p:cNvPr id="1" name=""/>
        <p:cNvGrpSpPr/>
        <p:nvPr/>
      </p:nvGrpSpPr>
      <p:grpSpPr>
        <a:xfrm>
          <a:off x="0" y="0"/>
          <a:ext cx="0" cy="0"/>
          <a:chOff x="0" y="0"/>
          <a:chExt cx="0" cy="0"/>
        </a:xfrm>
      </p:grpSpPr>
      <p:sp>
        <p:nvSpPr>
          <p:cNvPr id="9" name="Title 1"/>
          <p:cNvSpPr>
            <a:spLocks noGrp="1"/>
          </p:cNvSpPr>
          <p:nvPr>
            <p:ph type="ctrTitle"/>
          </p:nvPr>
        </p:nvSpPr>
        <p:spPr>
          <a:xfrm>
            <a:off x="1005840" y="2240280"/>
            <a:ext cx="6879463" cy="860400"/>
          </a:xfrm>
          <a:prstGeom prst="rect">
            <a:avLst/>
          </a:prstGeom>
        </p:spPr>
        <p:txBody>
          <a:bodyPr/>
          <a:lstStyle>
            <a:lvl1pPr>
              <a:defRPr>
                <a:solidFill>
                  <a:srgbClr val="404040"/>
                </a:solidFill>
                <a:latin typeface="+mn-lt"/>
                <a:cs typeface="Arial" pitchFamily="34" charset="0"/>
              </a:defRPr>
            </a:lvl1pPr>
          </a:lstStyle>
          <a:p>
            <a:r>
              <a:rPr lang="en-US"/>
              <a:t>Click to edit Master title style</a:t>
            </a:r>
            <a:endParaRPr lang="en-GB" dirty="0"/>
          </a:p>
        </p:txBody>
      </p:sp>
      <p:sp>
        <p:nvSpPr>
          <p:cNvPr id="10" name="Subtitle 2"/>
          <p:cNvSpPr>
            <a:spLocks noGrp="1"/>
          </p:cNvSpPr>
          <p:nvPr>
            <p:ph type="subTitle" idx="1"/>
          </p:nvPr>
        </p:nvSpPr>
        <p:spPr>
          <a:xfrm>
            <a:off x="1005840" y="3218688"/>
            <a:ext cx="6879463" cy="645742"/>
          </a:xfrm>
          <a:prstGeom prst="rect">
            <a:avLst/>
          </a:prstGeom>
        </p:spPr>
        <p:txBody>
          <a:bodyPr/>
          <a:lstStyle>
            <a:lvl1pPr marL="0" indent="0" algn="l">
              <a:buNone/>
              <a:defRPr sz="2000">
                <a:solidFill>
                  <a:srgbClr val="404040"/>
                </a:solidFill>
                <a:latin typeface="+mn-lt"/>
                <a:cs typeface="Arial" pitchFamily="34" charset="0"/>
              </a:defRPr>
            </a:lvl1pPr>
            <a:lvl2pPr marL="0" indent="0" algn="l">
              <a:buNone/>
              <a:defRPr sz="1600">
                <a:solidFill>
                  <a:schemeClr val="tx1">
                    <a:lumMod val="75000"/>
                    <a:lumOff val="2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a:t>Click to edit Master subtitle style</a:t>
            </a:r>
            <a:endParaRPr lang="en-GB" dirty="0"/>
          </a:p>
        </p:txBody>
      </p:sp>
    </p:spTree>
    <p:extLst>
      <p:ext uri="{BB962C8B-B14F-4D97-AF65-F5344CB8AC3E}">
        <p14:creationId xmlns:p14="http://schemas.microsoft.com/office/powerpoint/2010/main" val="29295070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732A0A-3A7E-4BE7-BEC0-C3D542D1880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CE1ACD89-7445-4E5E-AF85-241B0E8923CE}"/>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3E74559-2D0D-4871-A356-4F68E59418F6}"/>
              </a:ext>
            </a:extLst>
          </p:cNvPr>
          <p:cNvSpPr>
            <a:spLocks noGrp="1"/>
          </p:cNvSpPr>
          <p:nvPr>
            <p:ph type="dt" sz="half" idx="10"/>
          </p:nvPr>
        </p:nvSpPr>
        <p:spPr/>
        <p:txBody>
          <a:bodyPr/>
          <a:lstStyle/>
          <a:p>
            <a:fld id="{EBC9FF31-BA2F-454B-AE4C-9E65E46C056F}" type="datetimeFigureOut">
              <a:rPr lang="de-DE" smtClean="0"/>
              <a:t>04.03.2023</a:t>
            </a:fld>
            <a:endParaRPr lang="de-DE"/>
          </a:p>
        </p:txBody>
      </p:sp>
      <p:sp>
        <p:nvSpPr>
          <p:cNvPr id="5" name="Fußzeilenplatzhalter 4">
            <a:extLst>
              <a:ext uri="{FF2B5EF4-FFF2-40B4-BE49-F238E27FC236}">
                <a16:creationId xmlns:a16="http://schemas.microsoft.com/office/drawing/2014/main" id="{9E292818-A5D7-4C7E-AB9B-DFF012D7D4C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700DE62-90C6-43B6-B4DE-CBA7F46B0263}"/>
              </a:ext>
            </a:extLst>
          </p:cNvPr>
          <p:cNvSpPr>
            <a:spLocks noGrp="1"/>
          </p:cNvSpPr>
          <p:nvPr>
            <p:ph type="sldNum" sz="quarter" idx="12"/>
          </p:nvPr>
        </p:nvSpPr>
        <p:spPr/>
        <p:txBody>
          <a:bodyPr/>
          <a:lstStyle/>
          <a:p>
            <a:fld id="{BF7324F2-4B46-4488-8C1E-A4B1CBE39199}" type="slidenum">
              <a:rPr lang="de-DE" smtClean="0"/>
              <a:t>‹Nr.›</a:t>
            </a:fld>
            <a:endParaRPr lang="de-DE"/>
          </a:p>
        </p:txBody>
      </p:sp>
    </p:spTree>
    <p:extLst>
      <p:ext uri="{BB962C8B-B14F-4D97-AF65-F5344CB8AC3E}">
        <p14:creationId xmlns:p14="http://schemas.microsoft.com/office/powerpoint/2010/main" val="30636286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AF0306A-B751-48AA-8361-216FA13A06CB}"/>
              </a:ext>
            </a:extLst>
          </p:cNvPr>
          <p:cNvSpPr>
            <a:spLocks noGrp="1"/>
          </p:cNvSpPr>
          <p:nvPr>
            <p:ph type="title" orient="vert"/>
          </p:nvPr>
        </p:nvSpPr>
        <p:spPr>
          <a:xfrm>
            <a:off x="8729663" y="365125"/>
            <a:ext cx="2630487"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971A712-DC95-4C9A-85AE-5E9A25C92895}"/>
              </a:ext>
            </a:extLst>
          </p:cNvPr>
          <p:cNvSpPr>
            <a:spLocks noGrp="1"/>
          </p:cNvSpPr>
          <p:nvPr>
            <p:ph type="body" orient="vert" idx="1"/>
          </p:nvPr>
        </p:nvSpPr>
        <p:spPr>
          <a:xfrm>
            <a:off x="838200" y="365125"/>
            <a:ext cx="7739063"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FCC0F27-CC5F-4D32-BD3E-428BD8B521DB}"/>
              </a:ext>
            </a:extLst>
          </p:cNvPr>
          <p:cNvSpPr>
            <a:spLocks noGrp="1"/>
          </p:cNvSpPr>
          <p:nvPr>
            <p:ph type="dt" sz="half" idx="10"/>
          </p:nvPr>
        </p:nvSpPr>
        <p:spPr/>
        <p:txBody>
          <a:bodyPr/>
          <a:lstStyle/>
          <a:p>
            <a:fld id="{EBC9FF31-BA2F-454B-AE4C-9E65E46C056F}" type="datetimeFigureOut">
              <a:rPr lang="de-DE" smtClean="0"/>
              <a:t>04.03.2023</a:t>
            </a:fld>
            <a:endParaRPr lang="de-DE"/>
          </a:p>
        </p:txBody>
      </p:sp>
      <p:sp>
        <p:nvSpPr>
          <p:cNvPr id="5" name="Fußzeilenplatzhalter 4">
            <a:extLst>
              <a:ext uri="{FF2B5EF4-FFF2-40B4-BE49-F238E27FC236}">
                <a16:creationId xmlns:a16="http://schemas.microsoft.com/office/drawing/2014/main" id="{841D6796-8C46-41CE-AE99-A0C35B4915C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1E3F048-BA25-4566-92D2-8FA69A461056}"/>
              </a:ext>
            </a:extLst>
          </p:cNvPr>
          <p:cNvSpPr>
            <a:spLocks noGrp="1"/>
          </p:cNvSpPr>
          <p:nvPr>
            <p:ph type="sldNum" sz="quarter" idx="12"/>
          </p:nvPr>
        </p:nvSpPr>
        <p:spPr/>
        <p:txBody>
          <a:bodyPr/>
          <a:lstStyle/>
          <a:p>
            <a:fld id="{BF7324F2-4B46-4488-8C1E-A4B1CBE39199}" type="slidenum">
              <a:rPr lang="de-DE" smtClean="0"/>
              <a:t>‹Nr.›</a:t>
            </a:fld>
            <a:endParaRPr lang="de-DE"/>
          </a:p>
        </p:txBody>
      </p:sp>
    </p:spTree>
    <p:extLst>
      <p:ext uri="{BB962C8B-B14F-4D97-AF65-F5344CB8AC3E}">
        <p14:creationId xmlns:p14="http://schemas.microsoft.com/office/powerpoint/2010/main" val="33851493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794" y="1122363"/>
            <a:ext cx="9148763"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794"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C23D465-0035-4A57-92A4-B538227E824A}"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318BA-F0B8-4BA4-8175-1A8C1B03AF44}" type="slidenum">
              <a:rPr lang="en-US" smtClean="0"/>
              <a:t>‹Nr.›</a:t>
            </a:fld>
            <a:endParaRPr lang="en-US"/>
          </a:p>
        </p:txBody>
      </p:sp>
    </p:spTree>
    <p:extLst>
      <p:ext uri="{BB962C8B-B14F-4D97-AF65-F5344CB8AC3E}">
        <p14:creationId xmlns:p14="http://schemas.microsoft.com/office/powerpoint/2010/main" val="29018373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23D465-0035-4A57-92A4-B538227E824A}"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318BA-F0B8-4BA4-8175-1A8C1B03AF44}" type="slidenum">
              <a:rPr lang="en-US" smtClean="0"/>
              <a:t>‹Nr.›</a:t>
            </a:fld>
            <a:endParaRPr lang="en-US"/>
          </a:p>
        </p:txBody>
      </p:sp>
    </p:spTree>
    <p:extLst>
      <p:ext uri="{BB962C8B-B14F-4D97-AF65-F5344CB8AC3E}">
        <p14:creationId xmlns:p14="http://schemas.microsoft.com/office/powerpoint/2010/main" val="1806619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2283" y="1709739"/>
            <a:ext cx="10521077"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2283" y="4589464"/>
            <a:ext cx="1052107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23D465-0035-4A57-92A4-B538227E824A}"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318BA-F0B8-4BA4-8175-1A8C1B03AF44}" type="slidenum">
              <a:rPr lang="en-US" smtClean="0"/>
              <a:t>‹Nr.›</a:t>
            </a:fld>
            <a:endParaRPr lang="en-US"/>
          </a:p>
        </p:txBody>
      </p:sp>
    </p:spTree>
    <p:extLst>
      <p:ext uri="{BB962C8B-B14F-4D97-AF65-F5344CB8AC3E}">
        <p14:creationId xmlns:p14="http://schemas.microsoft.com/office/powerpoint/2010/main" val="36023540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636" y="1825625"/>
            <a:ext cx="5184299"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5415" y="1825625"/>
            <a:ext cx="5184299"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23D465-0035-4A57-92A4-B538227E824A}"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318BA-F0B8-4BA4-8175-1A8C1B03AF44}" type="slidenum">
              <a:rPr lang="en-US" smtClean="0"/>
              <a:t>‹Nr.›</a:t>
            </a:fld>
            <a:endParaRPr lang="en-US"/>
          </a:p>
        </p:txBody>
      </p:sp>
    </p:spTree>
    <p:extLst>
      <p:ext uri="{BB962C8B-B14F-4D97-AF65-F5344CB8AC3E}">
        <p14:creationId xmlns:p14="http://schemas.microsoft.com/office/powerpoint/2010/main" val="6924177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225" y="365126"/>
            <a:ext cx="10521077" cy="1325563"/>
          </a:xfrm>
        </p:spPr>
        <p:txBody>
          <a:bodyPr/>
          <a:lstStyle/>
          <a:p>
            <a:r>
              <a:rPr lang="en-US"/>
              <a:t>Click to edit Master title style</a:t>
            </a:r>
          </a:p>
        </p:txBody>
      </p:sp>
      <p:sp>
        <p:nvSpPr>
          <p:cNvPr id="3" name="Text Placeholder 2"/>
          <p:cNvSpPr>
            <a:spLocks noGrp="1"/>
          </p:cNvSpPr>
          <p:nvPr>
            <p:ph type="body" idx="1"/>
          </p:nvPr>
        </p:nvSpPr>
        <p:spPr>
          <a:xfrm>
            <a:off x="840226" y="1681163"/>
            <a:ext cx="516047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226" y="2505075"/>
            <a:ext cx="5160473"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5414" y="1681163"/>
            <a:ext cx="51858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5414" y="2505075"/>
            <a:ext cx="51858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23D465-0035-4A57-92A4-B538227E824A}" type="datetimeFigureOut">
              <a:rPr lang="en-US" smtClean="0"/>
              <a:t>3/4/2023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D318BA-F0B8-4BA4-8175-1A8C1B03AF44}" type="slidenum">
              <a:rPr lang="en-US" smtClean="0"/>
              <a:t>‹Nr.›</a:t>
            </a:fld>
            <a:endParaRPr lang="en-US"/>
          </a:p>
        </p:txBody>
      </p:sp>
    </p:spTree>
    <p:extLst>
      <p:ext uri="{BB962C8B-B14F-4D97-AF65-F5344CB8AC3E}">
        <p14:creationId xmlns:p14="http://schemas.microsoft.com/office/powerpoint/2010/main" val="20182901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23D465-0035-4A57-92A4-B538227E824A}" type="datetimeFigureOut">
              <a:rPr lang="en-US" smtClean="0"/>
              <a:t>3/4/2023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D318BA-F0B8-4BA4-8175-1A8C1B03AF44}" type="slidenum">
              <a:rPr lang="en-US" smtClean="0"/>
              <a:t>‹Nr.›</a:t>
            </a:fld>
            <a:endParaRPr lang="en-US"/>
          </a:p>
        </p:txBody>
      </p:sp>
    </p:spTree>
    <p:extLst>
      <p:ext uri="{BB962C8B-B14F-4D97-AF65-F5344CB8AC3E}">
        <p14:creationId xmlns:p14="http://schemas.microsoft.com/office/powerpoint/2010/main" val="5284457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23D465-0035-4A57-92A4-B538227E824A}" type="datetimeFigureOut">
              <a:rPr lang="en-US" smtClean="0"/>
              <a:t>3/4/2023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D318BA-F0B8-4BA4-8175-1A8C1B03AF44}" type="slidenum">
              <a:rPr lang="en-US" smtClean="0"/>
              <a:t>‹Nr.›</a:t>
            </a:fld>
            <a:endParaRPr lang="en-US"/>
          </a:p>
        </p:txBody>
      </p:sp>
    </p:spTree>
    <p:extLst>
      <p:ext uri="{BB962C8B-B14F-4D97-AF65-F5344CB8AC3E}">
        <p14:creationId xmlns:p14="http://schemas.microsoft.com/office/powerpoint/2010/main" val="2318203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226" y="457200"/>
            <a:ext cx="393428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5887" y="987426"/>
            <a:ext cx="617541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226" y="2057400"/>
            <a:ext cx="393428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23D465-0035-4A57-92A4-B538227E824A}"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318BA-F0B8-4BA4-8175-1A8C1B03AF44}" type="slidenum">
              <a:rPr lang="en-US" smtClean="0"/>
              <a:t>‹Nr.›</a:t>
            </a:fld>
            <a:endParaRPr lang="en-US"/>
          </a:p>
        </p:txBody>
      </p:sp>
    </p:spTree>
    <p:extLst>
      <p:ext uri="{BB962C8B-B14F-4D97-AF65-F5344CB8AC3E}">
        <p14:creationId xmlns:p14="http://schemas.microsoft.com/office/powerpoint/2010/main" val="1955614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ver with beam (legacy)">
    <p:spTree>
      <p:nvGrpSpPr>
        <p:cNvPr id="1" name=""/>
        <p:cNvGrpSpPr/>
        <p:nvPr/>
      </p:nvGrpSpPr>
      <p:grpSpPr>
        <a:xfrm>
          <a:off x="0" y="0"/>
          <a:ext cx="0" cy="0"/>
          <a:chOff x="0" y="0"/>
          <a:chExt cx="0" cy="0"/>
        </a:xfrm>
      </p:grpSpPr>
      <p:sp>
        <p:nvSpPr>
          <p:cNvPr id="8" name="Title 1"/>
          <p:cNvSpPr>
            <a:spLocks noGrp="1"/>
          </p:cNvSpPr>
          <p:nvPr>
            <p:ph type="ctrTitle"/>
          </p:nvPr>
        </p:nvSpPr>
        <p:spPr>
          <a:xfrm>
            <a:off x="3081528" y="777600"/>
            <a:ext cx="8509385" cy="860400"/>
          </a:xfrm>
        </p:spPr>
        <p:txBody>
          <a:bodyPr/>
          <a:lstStyle>
            <a:lvl1pPr>
              <a:defRPr>
                <a:solidFill>
                  <a:schemeClr val="bg1"/>
                </a:solidFill>
              </a:defRPr>
            </a:lvl1pPr>
          </a:lstStyle>
          <a:p>
            <a:r>
              <a:rPr lang="en-US" dirty="0"/>
              <a:t>Click to edit Master title style</a:t>
            </a:r>
            <a:endParaRPr lang="en-GB" dirty="0"/>
          </a:p>
        </p:txBody>
      </p:sp>
      <p:sp>
        <p:nvSpPr>
          <p:cNvPr id="9" name="Subtitle 2"/>
          <p:cNvSpPr>
            <a:spLocks noGrp="1"/>
          </p:cNvSpPr>
          <p:nvPr>
            <p:ph type="subTitle" idx="1"/>
          </p:nvPr>
        </p:nvSpPr>
        <p:spPr>
          <a:xfrm>
            <a:off x="3081528" y="1731938"/>
            <a:ext cx="6222953" cy="968400"/>
          </a:xfrm>
        </p:spPr>
        <p:txBody>
          <a:bodyPr/>
          <a:lstStyle>
            <a:lvl1pPr marL="0" indent="0" algn="l">
              <a:buNone/>
              <a:defRPr sz="2000">
                <a:solidFill>
                  <a:schemeClr val="bg1"/>
                </a:solidFill>
              </a:defRPr>
            </a:lvl1pPr>
            <a:lvl2pPr marL="0" indent="0" algn="l">
              <a:buNone/>
              <a:defRPr sz="1600">
                <a:solidFill>
                  <a:schemeClr val="bg1"/>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a:t>Click to edit Master subtitle style</a:t>
            </a:r>
            <a:endParaRPr lang="en-GB" dirty="0"/>
          </a:p>
        </p:txBody>
      </p:sp>
    </p:spTree>
    <p:extLst>
      <p:ext uri="{BB962C8B-B14F-4D97-AF65-F5344CB8AC3E}">
        <p14:creationId xmlns:p14="http://schemas.microsoft.com/office/powerpoint/2010/main" val="198104584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226" y="457200"/>
            <a:ext cx="393428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5887" y="987426"/>
            <a:ext cx="617541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226" y="2057400"/>
            <a:ext cx="393428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23D465-0035-4A57-92A4-B538227E824A}"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318BA-F0B8-4BA4-8175-1A8C1B03AF44}" type="slidenum">
              <a:rPr lang="en-US" smtClean="0"/>
              <a:t>‹Nr.›</a:t>
            </a:fld>
            <a:endParaRPr lang="en-US"/>
          </a:p>
        </p:txBody>
      </p:sp>
    </p:spTree>
    <p:extLst>
      <p:ext uri="{BB962C8B-B14F-4D97-AF65-F5344CB8AC3E}">
        <p14:creationId xmlns:p14="http://schemas.microsoft.com/office/powerpoint/2010/main" val="3356263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23D465-0035-4A57-92A4-B538227E824A}"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318BA-F0B8-4BA4-8175-1A8C1B03AF44}" type="slidenum">
              <a:rPr lang="en-US" smtClean="0"/>
              <a:t>‹Nr.›</a:t>
            </a:fld>
            <a:endParaRPr lang="en-US"/>
          </a:p>
        </p:txBody>
      </p:sp>
    </p:spTree>
    <p:extLst>
      <p:ext uri="{BB962C8B-B14F-4D97-AF65-F5344CB8AC3E}">
        <p14:creationId xmlns:p14="http://schemas.microsoft.com/office/powerpoint/2010/main" val="18391339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9444" y="365125"/>
            <a:ext cx="2630269"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637" y="365125"/>
            <a:ext cx="7738328"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23D465-0035-4A57-92A4-B538227E824A}"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318BA-F0B8-4BA4-8175-1A8C1B03AF44}" type="slidenum">
              <a:rPr lang="en-US" smtClean="0"/>
              <a:t>‹Nr.›</a:t>
            </a:fld>
            <a:endParaRPr lang="en-US"/>
          </a:p>
        </p:txBody>
      </p:sp>
    </p:spTree>
    <p:extLst>
      <p:ext uri="{BB962C8B-B14F-4D97-AF65-F5344CB8AC3E}">
        <p14:creationId xmlns:p14="http://schemas.microsoft.com/office/powerpoint/2010/main" val="18090230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876" y="2125980"/>
            <a:ext cx="10368598" cy="78483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9753" y="3840482"/>
            <a:ext cx="8538845"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pPr defTabSz="806867"/>
            <a:endParaRPr lang="en-US" sz="1588">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pPr defTabSz="806867"/>
            <a:fld id="{1D8BD707-D9CF-40AE-B4C6-C98DA3205C09}" type="datetimeFigureOut">
              <a:rPr lang="en-US" sz="1588" smtClean="0">
                <a:solidFill>
                  <a:prstClr val="black">
                    <a:tint val="75000"/>
                  </a:prstClr>
                </a:solidFill>
              </a:rPr>
              <a:pPr defTabSz="806867"/>
              <a:t>3/4/2023</a:t>
            </a:fld>
            <a:endParaRPr lang="en-US" sz="1588">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pPr defTabSz="806867"/>
            <a:fld id="{B6F15528-21DE-4FAA-801E-634DDDAF4B2B}" type="slidenum">
              <a:rPr lang="en-US" sz="1588" smtClean="0">
                <a:solidFill>
                  <a:prstClr val="black">
                    <a:tint val="75000"/>
                  </a:prstClr>
                </a:solidFill>
              </a:rPr>
              <a:pPr defTabSz="806867"/>
              <a:t>‹Nr.›</a:t>
            </a:fld>
            <a:endParaRPr lang="en-US" sz="1588">
              <a:solidFill>
                <a:prstClr val="black">
                  <a:tint val="75000"/>
                </a:prstClr>
              </a:solidFill>
            </a:endParaRPr>
          </a:p>
        </p:txBody>
      </p:sp>
    </p:spTree>
    <p:extLst>
      <p:ext uri="{BB962C8B-B14F-4D97-AF65-F5344CB8AC3E}">
        <p14:creationId xmlns:p14="http://schemas.microsoft.com/office/powerpoint/2010/main" val="7561420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81946" y="2039474"/>
            <a:ext cx="3926018" cy="692497"/>
          </a:xfrm>
        </p:spPr>
        <p:txBody>
          <a:bodyPr lIns="0" tIns="0" rIns="0" bIns="0"/>
          <a:lstStyle>
            <a:lvl1pPr>
              <a:defRPr sz="4500" b="0"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pPr defTabSz="806867"/>
            <a:endParaRPr lang="en-US" sz="1588">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pPr defTabSz="806867"/>
            <a:fld id="{1D8BD707-D9CF-40AE-B4C6-C98DA3205C09}" type="datetimeFigureOut">
              <a:rPr lang="en-US" sz="1588" smtClean="0">
                <a:solidFill>
                  <a:prstClr val="black">
                    <a:tint val="75000"/>
                  </a:prstClr>
                </a:solidFill>
              </a:rPr>
              <a:pPr defTabSz="806867"/>
              <a:t>3/4/2023</a:t>
            </a:fld>
            <a:endParaRPr lang="en-US" sz="1588">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pPr defTabSz="806867"/>
            <a:fld id="{B6F15528-21DE-4FAA-801E-634DDDAF4B2B}" type="slidenum">
              <a:rPr lang="en-US" sz="1588" smtClean="0">
                <a:solidFill>
                  <a:prstClr val="black">
                    <a:tint val="75000"/>
                  </a:prstClr>
                </a:solidFill>
              </a:rPr>
              <a:pPr defTabSz="806867"/>
              <a:t>‹Nr.›</a:t>
            </a:fld>
            <a:endParaRPr lang="en-US" sz="1588">
              <a:solidFill>
                <a:prstClr val="black">
                  <a:tint val="75000"/>
                </a:prstClr>
              </a:solidFill>
            </a:endParaRPr>
          </a:p>
        </p:txBody>
      </p:sp>
    </p:spTree>
    <p:extLst>
      <p:ext uri="{BB962C8B-B14F-4D97-AF65-F5344CB8AC3E}">
        <p14:creationId xmlns:p14="http://schemas.microsoft.com/office/powerpoint/2010/main" val="358240941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781946" y="2039474"/>
            <a:ext cx="3926018" cy="692497"/>
          </a:xfrm>
        </p:spPr>
        <p:txBody>
          <a:bodyPr lIns="0" tIns="0" rIns="0" bIns="0"/>
          <a:lstStyle>
            <a:lvl1pPr>
              <a:defRPr sz="4500" b="0" i="0">
                <a:solidFill>
                  <a:schemeClr val="bg1"/>
                </a:solidFill>
                <a:latin typeface="Arial"/>
                <a:cs typeface="Arial"/>
              </a:defRPr>
            </a:lvl1pPr>
          </a:lstStyle>
          <a:p>
            <a:endParaRPr/>
          </a:p>
        </p:txBody>
      </p:sp>
      <p:sp>
        <p:nvSpPr>
          <p:cNvPr id="3" name="Holder 3"/>
          <p:cNvSpPr>
            <a:spLocks noGrp="1"/>
          </p:cNvSpPr>
          <p:nvPr>
            <p:ph sz="half" idx="2"/>
          </p:nvPr>
        </p:nvSpPr>
        <p:spPr>
          <a:xfrm>
            <a:off x="609918" y="1577342"/>
            <a:ext cx="5306282"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82150" y="1577342"/>
            <a:ext cx="5306282"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pPr defTabSz="806867"/>
            <a:endParaRPr lang="en-US" sz="1588">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pPr defTabSz="806867"/>
            <a:fld id="{1D8BD707-D9CF-40AE-B4C6-C98DA3205C09}" type="datetimeFigureOut">
              <a:rPr lang="en-US" sz="1588" smtClean="0">
                <a:solidFill>
                  <a:prstClr val="black">
                    <a:tint val="75000"/>
                  </a:prstClr>
                </a:solidFill>
              </a:rPr>
              <a:pPr defTabSz="806867"/>
              <a:t>3/4/2023</a:t>
            </a:fld>
            <a:endParaRPr lang="en-US" sz="1588">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pPr defTabSz="806867"/>
            <a:fld id="{B6F15528-21DE-4FAA-801E-634DDDAF4B2B}" type="slidenum">
              <a:rPr lang="en-US" sz="1588" smtClean="0">
                <a:solidFill>
                  <a:prstClr val="black">
                    <a:tint val="75000"/>
                  </a:prstClr>
                </a:solidFill>
              </a:rPr>
              <a:pPr defTabSz="806867"/>
              <a:t>‹Nr.›</a:t>
            </a:fld>
            <a:endParaRPr lang="en-US" sz="1588">
              <a:solidFill>
                <a:prstClr val="black">
                  <a:tint val="75000"/>
                </a:prstClr>
              </a:solidFill>
            </a:endParaRPr>
          </a:p>
        </p:txBody>
      </p:sp>
    </p:spTree>
    <p:extLst>
      <p:ext uri="{BB962C8B-B14F-4D97-AF65-F5344CB8AC3E}">
        <p14:creationId xmlns:p14="http://schemas.microsoft.com/office/powerpoint/2010/main" val="242170406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16" name="bk object 16"/>
          <p:cNvSpPr/>
          <p:nvPr/>
        </p:nvSpPr>
        <p:spPr>
          <a:xfrm>
            <a:off x="0" y="0"/>
            <a:ext cx="12198350" cy="6858000"/>
          </a:xfrm>
          <a:custGeom>
            <a:avLst/>
            <a:gdLst/>
            <a:ahLst/>
            <a:cxnLst/>
            <a:rect l="l" t="t" r="r" b="b"/>
            <a:pathLst>
              <a:path w="11887200" h="7772400">
                <a:moveTo>
                  <a:pt x="0" y="0"/>
                </a:moveTo>
                <a:lnTo>
                  <a:pt x="11887200" y="0"/>
                </a:lnTo>
                <a:lnTo>
                  <a:pt x="11887200" y="7772400"/>
                </a:lnTo>
                <a:lnTo>
                  <a:pt x="0" y="7772400"/>
                </a:lnTo>
                <a:lnTo>
                  <a:pt x="0" y="0"/>
                </a:lnTo>
                <a:close/>
              </a:path>
            </a:pathLst>
          </a:custGeom>
          <a:solidFill>
            <a:srgbClr val="8290AB"/>
          </a:solidFill>
        </p:spPr>
        <p:txBody>
          <a:bodyPr wrap="square" lIns="0" tIns="0" rIns="0" bIns="0" rtlCol="0"/>
          <a:lstStyle/>
          <a:p>
            <a:pPr marL="0" marR="0" lvl="0" indent="0" algn="l" defTabSz="806867" rtl="0" eaLnBrk="1" fontAlgn="auto" latinLnBrk="0" hangingPunct="1">
              <a:lnSpc>
                <a:spcPct val="100000"/>
              </a:lnSpc>
              <a:spcBef>
                <a:spcPts val="0"/>
              </a:spcBef>
              <a:spcAft>
                <a:spcPts val="0"/>
              </a:spcAft>
              <a:buClrTx/>
              <a:buSzTx/>
              <a:buFontTx/>
              <a:buNone/>
              <a:tabLst/>
              <a:defRPr/>
            </a:pPr>
            <a:endParaRPr kumimoji="0" sz="1588" b="0" i="0" u="none" strike="noStrike" kern="1200" cap="none" spc="0" normalizeH="0" baseline="0" noProof="0">
              <a:ln>
                <a:noFill/>
              </a:ln>
              <a:solidFill>
                <a:prstClr val="black"/>
              </a:solidFill>
              <a:effectLst/>
              <a:uLnTx/>
              <a:uFillTx/>
              <a:latin typeface="Calibri"/>
              <a:ea typeface="+mn-ea"/>
              <a:cs typeface="+mn-cs"/>
            </a:endParaRPr>
          </a:p>
        </p:txBody>
      </p:sp>
      <p:sp>
        <p:nvSpPr>
          <p:cNvPr id="2" name="Holder 2"/>
          <p:cNvSpPr>
            <a:spLocks noGrp="1"/>
          </p:cNvSpPr>
          <p:nvPr>
            <p:ph type="title"/>
          </p:nvPr>
        </p:nvSpPr>
        <p:spPr>
          <a:xfrm>
            <a:off x="781946" y="2039474"/>
            <a:ext cx="3926018" cy="692497"/>
          </a:xfrm>
        </p:spPr>
        <p:txBody>
          <a:bodyPr lIns="0" tIns="0" rIns="0" bIns="0"/>
          <a:lstStyle>
            <a:lvl1pPr>
              <a:defRPr sz="4500" b="0"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pPr defTabSz="806867"/>
            <a:endParaRPr lang="en-US" sz="1588">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pPr defTabSz="806867"/>
            <a:fld id="{1D8BD707-D9CF-40AE-B4C6-C98DA3205C09}" type="datetimeFigureOut">
              <a:rPr lang="en-US" sz="1588" smtClean="0">
                <a:solidFill>
                  <a:prstClr val="black">
                    <a:tint val="75000"/>
                  </a:prstClr>
                </a:solidFill>
              </a:rPr>
              <a:pPr defTabSz="806867"/>
              <a:t>3/4/2023</a:t>
            </a:fld>
            <a:endParaRPr lang="en-US" sz="1588">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pPr defTabSz="806867"/>
            <a:fld id="{B6F15528-21DE-4FAA-801E-634DDDAF4B2B}" type="slidenum">
              <a:rPr lang="en-US" sz="1588" smtClean="0">
                <a:solidFill>
                  <a:prstClr val="black">
                    <a:tint val="75000"/>
                  </a:prstClr>
                </a:solidFill>
              </a:rPr>
              <a:pPr defTabSz="806867"/>
              <a:t>‹Nr.›</a:t>
            </a:fld>
            <a:endParaRPr lang="en-US" sz="1588">
              <a:solidFill>
                <a:prstClr val="black">
                  <a:tint val="75000"/>
                </a:prstClr>
              </a:solidFill>
            </a:endParaRPr>
          </a:p>
        </p:txBody>
      </p:sp>
    </p:spTree>
    <p:extLst>
      <p:ext uri="{BB962C8B-B14F-4D97-AF65-F5344CB8AC3E}">
        <p14:creationId xmlns:p14="http://schemas.microsoft.com/office/powerpoint/2010/main" val="72931639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pPr defTabSz="806867"/>
            <a:endParaRPr lang="en-US" sz="1588">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pPr defTabSz="806867"/>
            <a:fld id="{1D8BD707-D9CF-40AE-B4C6-C98DA3205C09}" type="datetimeFigureOut">
              <a:rPr lang="en-US" sz="1588" smtClean="0">
                <a:solidFill>
                  <a:prstClr val="black">
                    <a:tint val="75000"/>
                  </a:prstClr>
                </a:solidFill>
              </a:rPr>
              <a:pPr defTabSz="806867"/>
              <a:t>3/4/2023</a:t>
            </a:fld>
            <a:endParaRPr lang="en-US" sz="1588">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pPr defTabSz="806867"/>
            <a:fld id="{B6F15528-21DE-4FAA-801E-634DDDAF4B2B}" type="slidenum">
              <a:rPr lang="en-US" sz="1588" smtClean="0">
                <a:solidFill>
                  <a:prstClr val="black">
                    <a:tint val="75000"/>
                  </a:prstClr>
                </a:solidFill>
              </a:rPr>
              <a:pPr defTabSz="806867"/>
              <a:t>‹Nr.›</a:t>
            </a:fld>
            <a:endParaRPr lang="en-US" sz="1588">
              <a:solidFill>
                <a:prstClr val="black">
                  <a:tint val="75000"/>
                </a:prstClr>
              </a:solidFill>
            </a:endParaRPr>
          </a:p>
        </p:txBody>
      </p:sp>
    </p:spTree>
    <p:extLst>
      <p:ext uri="{BB962C8B-B14F-4D97-AF65-F5344CB8AC3E}">
        <p14:creationId xmlns:p14="http://schemas.microsoft.com/office/powerpoint/2010/main" val="306715873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794" y="2715581"/>
            <a:ext cx="9148763" cy="794385"/>
          </a:xfrm>
        </p:spPr>
        <p:txBody>
          <a:bodyPr anchor="b"/>
          <a:lstStyle>
            <a:lvl1pPr algn="ctr">
              <a:defRPr sz="5162"/>
            </a:lvl1pPr>
          </a:lstStyle>
          <a:p>
            <a:r>
              <a:rPr lang="en-US"/>
              <a:t>Click to edit Master title style</a:t>
            </a:r>
          </a:p>
        </p:txBody>
      </p:sp>
      <p:sp>
        <p:nvSpPr>
          <p:cNvPr id="3" name="Subtitle 2"/>
          <p:cNvSpPr>
            <a:spLocks noGrp="1"/>
          </p:cNvSpPr>
          <p:nvPr>
            <p:ph type="subTitle" idx="1"/>
          </p:nvPr>
        </p:nvSpPr>
        <p:spPr>
          <a:xfrm>
            <a:off x="1524794" y="3602041"/>
            <a:ext cx="9148763" cy="317734"/>
          </a:xfrm>
        </p:spPr>
        <p:txBody>
          <a:bodyPr/>
          <a:lstStyle>
            <a:lvl1pPr marL="0" indent="0" algn="ctr">
              <a:buNone/>
              <a:defRPr sz="2065"/>
            </a:lvl1pPr>
            <a:lvl2pPr marL="393338" indent="0" algn="ctr">
              <a:buNone/>
              <a:defRPr sz="1721"/>
            </a:lvl2pPr>
            <a:lvl3pPr marL="786675" indent="0" algn="ctr">
              <a:buNone/>
              <a:defRPr sz="1549"/>
            </a:lvl3pPr>
            <a:lvl4pPr marL="1180013" indent="0" algn="ctr">
              <a:buNone/>
              <a:defRPr sz="1377"/>
            </a:lvl4pPr>
            <a:lvl5pPr marL="1573350" indent="0" algn="ctr">
              <a:buNone/>
              <a:defRPr sz="1377"/>
            </a:lvl5pPr>
            <a:lvl6pPr marL="1966688" indent="0" algn="ctr">
              <a:buNone/>
              <a:defRPr sz="1377"/>
            </a:lvl6pPr>
            <a:lvl7pPr marL="2360026" indent="0" algn="ctr">
              <a:buNone/>
              <a:defRPr sz="1377"/>
            </a:lvl7pPr>
            <a:lvl8pPr marL="2753363" indent="0" algn="ctr">
              <a:buNone/>
              <a:defRPr sz="1377"/>
            </a:lvl8pPr>
            <a:lvl9pPr marL="3146701" indent="0" algn="ctr">
              <a:buNone/>
              <a:defRPr sz="1377"/>
            </a:lvl9pPr>
          </a:lstStyle>
          <a:p>
            <a:r>
              <a:rPr lang="en-US"/>
              <a:t>Click to edit Master subtitle style</a:t>
            </a:r>
          </a:p>
        </p:txBody>
      </p:sp>
      <p:sp>
        <p:nvSpPr>
          <p:cNvPr id="4" name="Date Placeholder 3"/>
          <p:cNvSpPr>
            <a:spLocks noGrp="1"/>
          </p:cNvSpPr>
          <p:nvPr>
            <p:ph type="dt" sz="half" idx="10"/>
          </p:nvPr>
        </p:nvSpPr>
        <p:spPr>
          <a:xfrm>
            <a:off x="609917" y="6377942"/>
            <a:ext cx="2805621" cy="244362"/>
          </a:xfrm>
        </p:spPr>
        <p:txBody>
          <a:bodyPr/>
          <a:lstStyle/>
          <a:p>
            <a:pPr defTabSz="806867"/>
            <a:fld id="{436C5B52-7A46-4017-A8C0-62F6F1DE179B}" type="datetimeFigureOut">
              <a:rPr lang="en-US" sz="1588" smtClean="0">
                <a:solidFill>
                  <a:prstClr val="black">
                    <a:tint val="75000"/>
                  </a:prstClr>
                </a:solidFill>
              </a:rPr>
              <a:pPr defTabSz="806867"/>
              <a:t>3/4/2023</a:t>
            </a:fld>
            <a:endParaRPr lang="en-US" sz="1588">
              <a:solidFill>
                <a:prstClr val="black">
                  <a:tint val="75000"/>
                </a:prstClr>
              </a:solidFill>
            </a:endParaRPr>
          </a:p>
        </p:txBody>
      </p:sp>
      <p:sp>
        <p:nvSpPr>
          <p:cNvPr id="5" name="Footer Placeholder 4"/>
          <p:cNvSpPr>
            <a:spLocks noGrp="1"/>
          </p:cNvSpPr>
          <p:nvPr>
            <p:ph type="ftr" sz="quarter" idx="11"/>
          </p:nvPr>
        </p:nvSpPr>
        <p:spPr>
          <a:xfrm>
            <a:off x="4147439" y="6377942"/>
            <a:ext cx="3903472" cy="244362"/>
          </a:xfrm>
        </p:spPr>
        <p:txBody>
          <a:bodyPr/>
          <a:lstStyle/>
          <a:p>
            <a:pPr defTabSz="806867"/>
            <a:endParaRPr lang="en-US" sz="1588">
              <a:solidFill>
                <a:prstClr val="black">
                  <a:tint val="75000"/>
                </a:prstClr>
              </a:solidFill>
            </a:endParaRPr>
          </a:p>
        </p:txBody>
      </p:sp>
      <p:sp>
        <p:nvSpPr>
          <p:cNvPr id="6" name="Slide Number Placeholder 5"/>
          <p:cNvSpPr>
            <a:spLocks noGrp="1"/>
          </p:cNvSpPr>
          <p:nvPr>
            <p:ph type="sldNum" sz="quarter" idx="12"/>
          </p:nvPr>
        </p:nvSpPr>
        <p:spPr>
          <a:xfrm>
            <a:off x="8782812" y="6377942"/>
            <a:ext cx="2805621" cy="244362"/>
          </a:xfrm>
        </p:spPr>
        <p:txBody>
          <a:bodyPr/>
          <a:lstStyle/>
          <a:p>
            <a:pPr defTabSz="806867"/>
            <a:fld id="{E1F18218-CCF6-4895-8C1D-B35DF2A0D99B}" type="slidenum">
              <a:rPr lang="en-US" sz="1588" smtClean="0">
                <a:solidFill>
                  <a:prstClr val="black">
                    <a:tint val="75000"/>
                  </a:prstClr>
                </a:solidFill>
              </a:rPr>
              <a:pPr defTabSz="806867"/>
              <a:t>‹Nr.›</a:t>
            </a:fld>
            <a:endParaRPr lang="en-US" sz="1588">
              <a:solidFill>
                <a:prstClr val="black">
                  <a:tint val="75000"/>
                </a:prstClr>
              </a:solidFill>
            </a:endParaRPr>
          </a:p>
        </p:txBody>
      </p:sp>
    </p:spTree>
    <p:extLst>
      <p:ext uri="{BB962C8B-B14F-4D97-AF65-F5344CB8AC3E}">
        <p14:creationId xmlns:p14="http://schemas.microsoft.com/office/powerpoint/2010/main" val="1298804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ndard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918" y="1425600"/>
            <a:ext cx="10978515" cy="4700016"/>
          </a:xfrm>
        </p:spPr>
        <p:txBody>
          <a:bodyPr/>
          <a:lstStyle>
            <a:lvl1pPr marL="356616" indent="-356616">
              <a:buFont typeface="Wingdings" panose="05000000000000000000" pitchFamily="2" charset="2"/>
              <a:buChar char="§"/>
              <a:defRPr/>
            </a:lvl1pPr>
            <a:lvl2pPr marL="713232" indent="-356616">
              <a:buFont typeface="Wingdings" panose="05000000000000000000" pitchFamily="2" charset="2"/>
              <a:buChar char="§"/>
              <a:defRPr/>
            </a:lvl2pPr>
            <a:lvl3pPr marL="1069848" indent="-356616">
              <a:buFont typeface="Wingdings" panose="05000000000000000000" pitchFamily="2" charset="2"/>
              <a:buChar char="§"/>
              <a:defRPr/>
            </a:lvl3pPr>
            <a:lvl4pPr marL="1426464" indent="-356616">
              <a:buFont typeface="Wingdings" panose="05000000000000000000" pitchFamily="2" charset="2"/>
              <a:buChar char="§"/>
              <a:defRPr/>
            </a:lvl4pPr>
            <a:lvl5pPr marL="1783080" indent="-356616">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Line 10"/>
          <p:cNvSpPr>
            <a:spLocks noChangeShapeType="1"/>
          </p:cNvSpPr>
          <p:nvPr userDrawn="1"/>
        </p:nvSpPr>
        <p:spPr bwMode="auto">
          <a:xfrm>
            <a:off x="609918" y="1044000"/>
            <a:ext cx="10978515" cy="0"/>
          </a:xfrm>
          <a:prstGeom prst="line">
            <a:avLst/>
          </a:prstGeom>
          <a:noFill/>
          <a:ln w="19050">
            <a:solidFill>
              <a:srgbClr val="00339A"/>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highlight>
                <a:srgbClr val="00339A"/>
              </a:highlight>
            </a:endParaRPr>
          </a:p>
        </p:txBody>
      </p:sp>
      <p:sp>
        <p:nvSpPr>
          <p:cNvPr id="8" name="Line 11"/>
          <p:cNvSpPr>
            <a:spLocks noChangeShapeType="1"/>
          </p:cNvSpPr>
          <p:nvPr userDrawn="1"/>
        </p:nvSpPr>
        <p:spPr bwMode="auto">
          <a:xfrm>
            <a:off x="609918" y="6245352"/>
            <a:ext cx="10978515"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5" name="Date Placeholder 4"/>
          <p:cNvSpPr>
            <a:spLocks noGrp="1"/>
          </p:cNvSpPr>
          <p:nvPr>
            <p:ph type="dt" sz="half" idx="10"/>
          </p:nvPr>
        </p:nvSpPr>
        <p:spPr/>
        <p:txBody>
          <a:bodyPr/>
          <a:lstStyle/>
          <a:p>
            <a:r>
              <a:rPr lang="en-US"/>
              <a:t>1 January 2014</a:t>
            </a:r>
            <a:endParaRPr lang="en-US" dirty="0"/>
          </a:p>
        </p:txBody>
      </p:sp>
      <p:sp>
        <p:nvSpPr>
          <p:cNvPr id="9" name="Footer Placeholder 8"/>
          <p:cNvSpPr>
            <a:spLocks noGrp="1"/>
          </p:cNvSpPr>
          <p:nvPr>
            <p:ph type="ftr" sz="quarter" idx="11"/>
          </p:nvPr>
        </p:nvSpPr>
        <p:spPr/>
        <p:txBody>
          <a:bodyPr/>
          <a:lstStyle/>
          <a:p>
            <a:r>
              <a:rPr lang="en-GB"/>
              <a:t>Presentation title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ndard slide_no bullet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0" indent="0">
              <a:spcBef>
                <a:spcPts val="0"/>
              </a:spcBef>
              <a:buNone/>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Line 10"/>
          <p:cNvSpPr>
            <a:spLocks noChangeShapeType="1"/>
          </p:cNvSpPr>
          <p:nvPr userDrawn="1"/>
        </p:nvSpPr>
        <p:spPr bwMode="auto">
          <a:xfrm>
            <a:off x="609918" y="1044000"/>
            <a:ext cx="10978515" cy="0"/>
          </a:xfrm>
          <a:prstGeom prst="line">
            <a:avLst/>
          </a:prstGeom>
          <a:noFill/>
          <a:ln w="19050">
            <a:solidFill>
              <a:srgbClr val="00339A"/>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highlight>
                <a:srgbClr val="00339A"/>
              </a:highlight>
            </a:endParaRPr>
          </a:p>
        </p:txBody>
      </p:sp>
      <p:sp>
        <p:nvSpPr>
          <p:cNvPr id="8" name="Line 11"/>
          <p:cNvSpPr>
            <a:spLocks noChangeShapeType="1"/>
          </p:cNvSpPr>
          <p:nvPr userDrawn="1"/>
        </p:nvSpPr>
        <p:spPr bwMode="auto">
          <a:xfrm>
            <a:off x="609918" y="6245352"/>
            <a:ext cx="10978515"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4" name="Date Placeholder 3"/>
          <p:cNvSpPr>
            <a:spLocks noGrp="1"/>
          </p:cNvSpPr>
          <p:nvPr>
            <p:ph type="dt" sz="half" idx="10"/>
          </p:nvPr>
        </p:nvSpPr>
        <p:spPr/>
        <p:txBody>
          <a:bodyPr/>
          <a:lstStyle/>
          <a:p>
            <a:r>
              <a:rPr lang="en-US"/>
              <a:t>1 January 2014</a:t>
            </a:r>
            <a:endParaRPr lang="en-US" dirty="0"/>
          </a:p>
        </p:txBody>
      </p:sp>
      <p:sp>
        <p:nvSpPr>
          <p:cNvPr id="6" name="Footer Placeholder 5"/>
          <p:cNvSpPr>
            <a:spLocks noGrp="1"/>
          </p:cNvSpPr>
          <p:nvPr>
            <p:ph type="ftr" sz="quarter" idx="11"/>
          </p:nvPr>
        </p:nvSpPr>
        <p:spPr/>
        <p:txBody>
          <a:bodyPr/>
          <a:lstStyle/>
          <a:p>
            <a:r>
              <a:rPr lang="en-GB"/>
              <a:t>Presentation title</a:t>
            </a:r>
            <a:endParaRPr lang="en-GB" dirty="0"/>
          </a:p>
        </p:txBody>
      </p:sp>
    </p:spTree>
    <p:extLst>
      <p:ext uri="{BB962C8B-B14F-4D97-AF65-F5344CB8AC3E}">
        <p14:creationId xmlns:p14="http://schemas.microsoft.com/office/powerpoint/2010/main" val="886118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ndard slide_no_first_level_bullet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0" indent="0">
              <a:buNone/>
              <a:defRPr/>
            </a:lvl1pPr>
            <a:lvl2pPr marL="356616">
              <a:buClr>
                <a:srgbClr val="C00000"/>
              </a:buClr>
              <a:defRPr/>
            </a:lvl2pPr>
            <a:lvl3pPr marL="713232">
              <a:buClr>
                <a:srgbClr val="C00000"/>
              </a:buClr>
              <a:defRPr/>
            </a:lvl3pPr>
            <a:lvl4pPr marL="1069848">
              <a:buClr>
                <a:srgbClr val="C00000"/>
              </a:buClr>
              <a:defRPr/>
            </a:lvl4pPr>
            <a:lvl5pPr marL="1426464">
              <a:buClr>
                <a:srgbClr val="C0000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Line 10"/>
          <p:cNvSpPr>
            <a:spLocks noChangeShapeType="1"/>
          </p:cNvSpPr>
          <p:nvPr userDrawn="1"/>
        </p:nvSpPr>
        <p:spPr bwMode="auto">
          <a:xfrm>
            <a:off x="609918" y="1044000"/>
            <a:ext cx="10978515" cy="0"/>
          </a:xfrm>
          <a:prstGeom prst="line">
            <a:avLst/>
          </a:prstGeom>
          <a:noFill/>
          <a:ln w="19050">
            <a:solidFill>
              <a:srgbClr val="00339A"/>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609918" y="6245352"/>
            <a:ext cx="10978515"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4" name="Date Placeholder 3"/>
          <p:cNvSpPr>
            <a:spLocks noGrp="1"/>
          </p:cNvSpPr>
          <p:nvPr>
            <p:ph type="dt" sz="half" idx="10"/>
          </p:nvPr>
        </p:nvSpPr>
        <p:spPr/>
        <p:txBody>
          <a:bodyPr/>
          <a:lstStyle/>
          <a:p>
            <a:r>
              <a:rPr lang="en-US"/>
              <a:t>1 January 2014</a:t>
            </a:r>
            <a:endParaRPr lang="en-US" dirty="0"/>
          </a:p>
        </p:txBody>
      </p:sp>
      <p:sp>
        <p:nvSpPr>
          <p:cNvPr id="6" name="Footer Placeholder 5"/>
          <p:cNvSpPr>
            <a:spLocks noGrp="1"/>
          </p:cNvSpPr>
          <p:nvPr>
            <p:ph type="ftr" sz="quarter" idx="11"/>
          </p:nvPr>
        </p:nvSpPr>
        <p:spPr/>
        <p:txBody>
          <a:bodyPr/>
          <a:lstStyle/>
          <a:p>
            <a:r>
              <a:rPr lang="en-GB"/>
              <a:t>Presentation title</a:t>
            </a:r>
            <a:endParaRPr lang="en-GB" dirty="0"/>
          </a:p>
        </p:txBody>
      </p:sp>
    </p:spTree>
    <p:extLst>
      <p:ext uri="{BB962C8B-B14F-4D97-AF65-F5344CB8AC3E}">
        <p14:creationId xmlns:p14="http://schemas.microsoft.com/office/powerpoint/2010/main" val="4119179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7" name="Line 10"/>
          <p:cNvSpPr>
            <a:spLocks noChangeShapeType="1"/>
          </p:cNvSpPr>
          <p:nvPr userDrawn="1"/>
        </p:nvSpPr>
        <p:spPr bwMode="auto">
          <a:xfrm>
            <a:off x="609918" y="1044000"/>
            <a:ext cx="10978515" cy="0"/>
          </a:xfrm>
          <a:prstGeom prst="line">
            <a:avLst/>
          </a:prstGeom>
          <a:noFill/>
          <a:ln w="19050">
            <a:solidFill>
              <a:schemeClr val="accent5"/>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609918" y="6245352"/>
            <a:ext cx="10978515"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3" name="Date Placeholder 2"/>
          <p:cNvSpPr>
            <a:spLocks noGrp="1"/>
          </p:cNvSpPr>
          <p:nvPr>
            <p:ph type="dt" sz="half" idx="10"/>
          </p:nvPr>
        </p:nvSpPr>
        <p:spPr/>
        <p:txBody>
          <a:bodyPr/>
          <a:lstStyle>
            <a:lvl1pPr>
              <a:defRPr>
                <a:solidFill>
                  <a:schemeClr val="bg1"/>
                </a:solidFill>
              </a:defRPr>
            </a:lvl1pPr>
          </a:lstStyle>
          <a:p>
            <a:r>
              <a:rPr lang="en-US"/>
              <a:t>1 January 2014</a:t>
            </a:r>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r>
              <a:rPr lang="en-GB"/>
              <a:t>Presentation title</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no 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GB" dirty="0"/>
          </a:p>
        </p:txBody>
      </p:sp>
      <p:sp>
        <p:nvSpPr>
          <p:cNvPr id="8" name="Line 11"/>
          <p:cNvSpPr>
            <a:spLocks noChangeShapeType="1"/>
          </p:cNvSpPr>
          <p:nvPr userDrawn="1"/>
        </p:nvSpPr>
        <p:spPr bwMode="auto">
          <a:xfrm>
            <a:off x="609918" y="6245352"/>
            <a:ext cx="10978515"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3" name="Date Placeholder 2"/>
          <p:cNvSpPr>
            <a:spLocks noGrp="1"/>
          </p:cNvSpPr>
          <p:nvPr>
            <p:ph type="dt" sz="half" idx="10"/>
          </p:nvPr>
        </p:nvSpPr>
        <p:spPr/>
        <p:txBody>
          <a:bodyPr/>
          <a:lstStyle>
            <a:lvl1pPr>
              <a:defRPr>
                <a:solidFill>
                  <a:schemeClr val="bg1"/>
                </a:solidFill>
              </a:defRPr>
            </a:lvl1pPr>
          </a:lstStyle>
          <a:p>
            <a:r>
              <a:rPr lang="en-US"/>
              <a:t>1 January 2014</a:t>
            </a:r>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r>
              <a:rPr lang="en-GB"/>
              <a:t>Presentation title</a:t>
            </a:r>
            <a:endParaRPr lang="en-GB" dirty="0"/>
          </a:p>
        </p:txBody>
      </p:sp>
    </p:spTree>
    <p:extLst>
      <p:ext uri="{BB962C8B-B14F-4D97-AF65-F5344CB8AC3E}">
        <p14:creationId xmlns:p14="http://schemas.microsoft.com/office/powerpoint/2010/main" val="340413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5.xml"/><Relationship Id="rId7" Type="http://schemas.openxmlformats.org/officeDocument/2006/relationships/theme" Target="../theme/theme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5" Type="http://schemas.openxmlformats.org/officeDocument/2006/relationships/slideLayout" Target="../slideLayouts/slideLayout47.xml"/><Relationship Id="rId4"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918" y="201600"/>
            <a:ext cx="10978515" cy="860400"/>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609918" y="1425600"/>
            <a:ext cx="10978515" cy="4700016"/>
          </a:xfrm>
          <a:prstGeom prst="rect">
            <a:avLst/>
          </a:prstGeom>
        </p:spPr>
        <p:txBody>
          <a:bodyPr vert="horz" lIns="0" tIns="0" rIns="0" bIns="0" rtlCol="0" anchor="t" anchorCtr="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3452998" y="6519672"/>
            <a:ext cx="4581585" cy="201168"/>
          </a:xfrm>
          <a:prstGeom prst="rect">
            <a:avLst/>
          </a:prstGeom>
        </p:spPr>
        <p:txBody>
          <a:bodyPr vert="horz" lIns="0" tIns="0" rIns="0" bIns="0" rtlCol="0" anchor="t" anchorCtr="0">
            <a:noAutofit/>
          </a:bodyPr>
          <a:lstStyle>
            <a:lvl1pPr algn="l">
              <a:defRPr sz="1100">
                <a:solidFill>
                  <a:schemeClr val="bg1"/>
                </a:solidFill>
                <a:latin typeface="+mn-lt"/>
              </a:defRPr>
            </a:lvl1pPr>
          </a:lstStyle>
          <a:p>
            <a:r>
              <a:rPr lang="en-GB" dirty="0"/>
              <a:t>Presentation title</a:t>
            </a:r>
          </a:p>
        </p:txBody>
      </p:sp>
      <p:sp>
        <p:nvSpPr>
          <p:cNvPr id="7" name="TextBox 6"/>
          <p:cNvSpPr txBox="1"/>
          <p:nvPr/>
        </p:nvSpPr>
        <p:spPr>
          <a:xfrm>
            <a:off x="609918" y="6519672"/>
            <a:ext cx="885600" cy="201168"/>
          </a:xfrm>
          <a:prstGeom prst="rect">
            <a:avLst/>
          </a:prstGeom>
          <a:noFill/>
        </p:spPr>
        <p:txBody>
          <a:bodyPr wrap="square" lIns="0" tIns="0" rIns="0" bIns="0" rtlCol="0" anchor="t" anchorCtr="0">
            <a:noAutofit/>
          </a:bodyPr>
          <a:lstStyle/>
          <a:p>
            <a:r>
              <a:rPr lang="en-GB" sz="1100" dirty="0">
                <a:solidFill>
                  <a:srgbClr val="0E5052"/>
                </a:solidFill>
                <a:latin typeface="Calibri" panose="020F0502020204030204" pitchFamily="34" charset="0"/>
                <a:cs typeface="Calibri" panose="020F0502020204030204" pitchFamily="34" charset="0"/>
              </a:rPr>
              <a:t>Page </a:t>
            </a:r>
            <a:fld id="{9AE4D82F-B047-469B-AC52-A46321747EAF}" type="slidenum">
              <a:rPr lang="en-GB" sz="1100" smtClean="0">
                <a:solidFill>
                  <a:srgbClr val="0E5052"/>
                </a:solidFill>
                <a:latin typeface="Calibri" panose="020F0502020204030204" pitchFamily="34" charset="0"/>
                <a:cs typeface="Calibri" panose="020F0502020204030204" pitchFamily="34" charset="0"/>
              </a:rPr>
              <a:pPr/>
              <a:t>‹Nr.›</a:t>
            </a:fld>
            <a:endParaRPr lang="en-GB" sz="1100" dirty="0">
              <a:solidFill>
                <a:srgbClr val="0E5052"/>
              </a:solidFill>
              <a:latin typeface="Calibri" panose="020F0502020204030204" pitchFamily="34" charset="0"/>
              <a:cs typeface="Calibri" panose="020F0502020204030204" pitchFamily="34" charset="0"/>
            </a:endParaRPr>
          </a:p>
        </p:txBody>
      </p:sp>
      <p:sp>
        <p:nvSpPr>
          <p:cNvPr id="4" name="Date Placeholder 3"/>
          <p:cNvSpPr>
            <a:spLocks noGrp="1"/>
          </p:cNvSpPr>
          <p:nvPr>
            <p:ph type="dt" sz="half" idx="2"/>
          </p:nvPr>
        </p:nvSpPr>
        <p:spPr>
          <a:xfrm>
            <a:off x="1495518" y="6519672"/>
            <a:ext cx="1371600" cy="201168"/>
          </a:xfrm>
          <a:prstGeom prst="rect">
            <a:avLst/>
          </a:prstGeom>
        </p:spPr>
        <p:txBody>
          <a:bodyPr vert="horz" wrap="none" lIns="0" tIns="0" rIns="0" bIns="0" rtlCol="0" anchor="t" anchorCtr="0"/>
          <a:lstStyle>
            <a:lvl1pPr algn="l">
              <a:defRPr sz="1100">
                <a:solidFill>
                  <a:schemeClr val="bg1"/>
                </a:solidFill>
                <a:latin typeface="+mn-lt"/>
              </a:defRPr>
            </a:lvl1pPr>
          </a:lstStyle>
          <a:p>
            <a:r>
              <a:rPr lang="en-US" dirty="0"/>
              <a:t>1 January 2014</a:t>
            </a:r>
          </a:p>
        </p:txBody>
      </p:sp>
    </p:spTree>
  </p:cSld>
  <p:clrMap bg1="lt1" tx1="dk1" bg2="lt2" tx2="dk2" accent1="accent1" accent2="accent2" accent3="accent3" accent4="accent4" accent5="accent5" accent6="accent6" hlink="hlink" folHlink="folHlink"/>
  <p:sldLayoutIdLst>
    <p:sldLayoutId id="2147483667" r:id="rId1"/>
    <p:sldLayoutId id="2147483744" r:id="rId2"/>
    <p:sldLayoutId id="2147483745" r:id="rId3"/>
    <p:sldLayoutId id="2147483777" r:id="rId4"/>
    <p:sldLayoutId id="2147483668" r:id="rId5"/>
    <p:sldLayoutId id="2147483730" r:id="rId6"/>
    <p:sldLayoutId id="2147483731" r:id="rId7"/>
    <p:sldLayoutId id="2147483669" r:id="rId8"/>
    <p:sldLayoutId id="2147483773" r:id="rId9"/>
    <p:sldLayoutId id="2147483670" r:id="rId10"/>
    <p:sldLayoutId id="2147483671" r:id="rId11"/>
    <p:sldLayoutId id="2147483672" r:id="rId12"/>
    <p:sldLayoutId id="2147483673" r:id="rId13"/>
    <p:sldLayoutId id="2147483674" r:id="rId14"/>
    <p:sldLayoutId id="2147483726" r:id="rId15"/>
    <p:sldLayoutId id="2147483677" r:id="rId16"/>
    <p:sldLayoutId id="2147483678" r:id="rId17"/>
    <p:sldLayoutId id="2147483679" r:id="rId18"/>
    <p:sldLayoutId id="2147483784" r:id="rId19"/>
    <p:sldLayoutId id="2147483785" r:id="rId20"/>
  </p:sldLayoutIdLst>
  <p:hf sldNum="0" hdr="0"/>
  <p:txStyles>
    <p:titleStyle>
      <a:lvl1pPr algn="l" defTabSz="914400" rtl="0" eaLnBrk="1" latinLnBrk="0" hangingPunct="1">
        <a:lnSpc>
          <a:spcPct val="85000"/>
        </a:lnSpc>
        <a:spcBef>
          <a:spcPct val="0"/>
        </a:spcBef>
        <a:buNone/>
        <a:defRPr sz="3000" b="1" kern="1200">
          <a:solidFill>
            <a:schemeClr val="bg1"/>
          </a:solidFill>
          <a:latin typeface="+mn-lt"/>
          <a:ea typeface="+mj-ea"/>
          <a:cs typeface="Arial" pitchFamily="34" charset="0"/>
        </a:defRPr>
      </a:lvl1pPr>
    </p:titleStyle>
    <p:bodyStyle>
      <a:lvl1pPr marL="356616" indent="-356616" algn="l" defTabSz="914400" rtl="0" eaLnBrk="1" latinLnBrk="0" hangingPunct="1">
        <a:spcBef>
          <a:spcPct val="20000"/>
        </a:spcBef>
        <a:buClr>
          <a:srgbClr val="C00000"/>
        </a:buClr>
        <a:buSzPct val="70000"/>
        <a:buFont typeface="Wingdings" panose="05000000000000000000" pitchFamily="2" charset="2"/>
        <a:buChar char="§"/>
        <a:defRPr sz="2400" kern="1200">
          <a:solidFill>
            <a:schemeClr val="bg1"/>
          </a:solidFill>
          <a:latin typeface="+mn-lt"/>
          <a:ea typeface="+mn-ea"/>
          <a:cs typeface="+mn-cs"/>
        </a:defRPr>
      </a:lvl1pPr>
      <a:lvl2pPr marL="713232" indent="-356616" algn="l" defTabSz="914400" rtl="0" eaLnBrk="1" latinLnBrk="0" hangingPunct="1">
        <a:spcBef>
          <a:spcPct val="20000"/>
        </a:spcBef>
        <a:buClr>
          <a:srgbClr val="C00000"/>
        </a:buClr>
        <a:buSzPct val="70000"/>
        <a:buFont typeface="Wingdings" panose="05000000000000000000" pitchFamily="2" charset="2"/>
        <a:buChar char="§"/>
        <a:defRPr sz="2000" kern="1200">
          <a:solidFill>
            <a:schemeClr val="bg1"/>
          </a:solidFill>
          <a:latin typeface="+mn-lt"/>
          <a:ea typeface="+mn-ea"/>
          <a:cs typeface="+mn-cs"/>
        </a:defRPr>
      </a:lvl2pPr>
      <a:lvl3pPr marL="1069848" indent="-356616" algn="l" defTabSz="914400" rtl="0" eaLnBrk="1" latinLnBrk="0" hangingPunct="1">
        <a:spcBef>
          <a:spcPct val="20000"/>
        </a:spcBef>
        <a:buClr>
          <a:srgbClr val="C00000"/>
        </a:buClr>
        <a:buSzPct val="70000"/>
        <a:buFont typeface="Wingdings" panose="05000000000000000000" pitchFamily="2" charset="2"/>
        <a:buChar char="§"/>
        <a:defRPr sz="1800" kern="1200">
          <a:solidFill>
            <a:schemeClr val="bg1"/>
          </a:solidFill>
          <a:latin typeface="+mn-lt"/>
          <a:ea typeface="+mn-ea"/>
          <a:cs typeface="+mn-cs"/>
        </a:defRPr>
      </a:lvl3pPr>
      <a:lvl4pPr marL="1426464" indent="-356616" algn="l" defTabSz="914400" rtl="0" eaLnBrk="1" latinLnBrk="0" hangingPunct="1">
        <a:spcBef>
          <a:spcPct val="20000"/>
        </a:spcBef>
        <a:buClr>
          <a:srgbClr val="C00000"/>
        </a:buClr>
        <a:buSzPct val="70000"/>
        <a:buFont typeface="Wingdings" panose="05000000000000000000" pitchFamily="2" charset="2"/>
        <a:buChar char="§"/>
        <a:defRPr sz="1600" kern="1200">
          <a:solidFill>
            <a:schemeClr val="bg1"/>
          </a:solidFill>
          <a:latin typeface="+mn-lt"/>
          <a:ea typeface="+mn-ea"/>
          <a:cs typeface="+mn-cs"/>
        </a:defRPr>
      </a:lvl4pPr>
      <a:lvl5pPr marL="1783080" indent="-356616" algn="l" defTabSz="914400" rtl="0" eaLnBrk="1" latinLnBrk="0" hangingPunct="1">
        <a:spcBef>
          <a:spcPct val="20000"/>
        </a:spcBef>
        <a:buClr>
          <a:srgbClr val="C00000"/>
        </a:buClr>
        <a:buSzPct val="70000"/>
        <a:buFont typeface="Wingdings" panose="05000000000000000000" pitchFamily="2" charset="2"/>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C7DB6C3-EE6B-4FA0-BA76-36DB5277338F}"/>
              </a:ext>
            </a:extLst>
          </p:cNvPr>
          <p:cNvSpPr>
            <a:spLocks noGrp="1"/>
          </p:cNvSpPr>
          <p:nvPr>
            <p:ph type="title"/>
          </p:nvPr>
        </p:nvSpPr>
        <p:spPr>
          <a:xfrm>
            <a:off x="838200" y="365125"/>
            <a:ext cx="1052195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A962912-4D7E-4AED-B8A9-9DA38F4E46BD}"/>
              </a:ext>
            </a:extLst>
          </p:cNvPr>
          <p:cNvSpPr>
            <a:spLocks noGrp="1"/>
          </p:cNvSpPr>
          <p:nvPr>
            <p:ph type="body" idx="1"/>
          </p:nvPr>
        </p:nvSpPr>
        <p:spPr>
          <a:xfrm>
            <a:off x="838200" y="1825625"/>
            <a:ext cx="1052195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9EFB83B-C274-4A90-8610-A6F3A04218CC}"/>
              </a:ext>
            </a:extLst>
          </p:cNvPr>
          <p:cNvSpPr>
            <a:spLocks noGrp="1"/>
          </p:cNvSpPr>
          <p:nvPr>
            <p:ph type="dt" sz="half" idx="2"/>
          </p:nvPr>
        </p:nvSpPr>
        <p:spPr>
          <a:xfrm>
            <a:off x="838200" y="6356350"/>
            <a:ext cx="274478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9FF31-BA2F-454B-AE4C-9E65E46C056F}" type="datetimeFigureOut">
              <a:rPr lang="de-DE" smtClean="0"/>
              <a:t>04.03.2023</a:t>
            </a:fld>
            <a:endParaRPr lang="de-DE"/>
          </a:p>
        </p:txBody>
      </p:sp>
      <p:sp>
        <p:nvSpPr>
          <p:cNvPr id="5" name="Fußzeilenplatzhalter 4">
            <a:extLst>
              <a:ext uri="{FF2B5EF4-FFF2-40B4-BE49-F238E27FC236}">
                <a16:creationId xmlns:a16="http://schemas.microsoft.com/office/drawing/2014/main" id="{6031FFF0-4C0B-4F80-9EBD-408970985105}"/>
              </a:ext>
            </a:extLst>
          </p:cNvPr>
          <p:cNvSpPr>
            <a:spLocks noGrp="1"/>
          </p:cNvSpPr>
          <p:nvPr>
            <p:ph type="ftr" sz="quarter" idx="3"/>
          </p:nvPr>
        </p:nvSpPr>
        <p:spPr>
          <a:xfrm>
            <a:off x="4040188" y="6356350"/>
            <a:ext cx="41179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54D29EA-3196-448D-911F-04D89AAA64DC}"/>
              </a:ext>
            </a:extLst>
          </p:cNvPr>
          <p:cNvSpPr>
            <a:spLocks noGrp="1"/>
          </p:cNvSpPr>
          <p:nvPr>
            <p:ph type="sldNum" sz="quarter" idx="4"/>
          </p:nvPr>
        </p:nvSpPr>
        <p:spPr>
          <a:xfrm>
            <a:off x="8615363" y="6356350"/>
            <a:ext cx="27447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7324F2-4B46-4488-8C1E-A4B1CBE39199}" type="slidenum">
              <a:rPr lang="de-DE" smtClean="0"/>
              <a:t>‹Nr.›</a:t>
            </a:fld>
            <a:endParaRPr lang="de-DE"/>
          </a:p>
        </p:txBody>
      </p:sp>
    </p:spTree>
    <p:extLst>
      <p:ext uri="{BB962C8B-B14F-4D97-AF65-F5344CB8AC3E}">
        <p14:creationId xmlns:p14="http://schemas.microsoft.com/office/powerpoint/2010/main" val="1663580412"/>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637" y="365126"/>
            <a:ext cx="10521077"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637" y="1825625"/>
            <a:ext cx="10521077"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636" y="6356351"/>
            <a:ext cx="274462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3D465-0035-4A57-92A4-B538227E824A}" type="datetimeFigureOut">
              <a:rPr lang="en-US" smtClean="0"/>
              <a:t>3/4/2023</a:t>
            </a:fld>
            <a:endParaRPr lang="en-US"/>
          </a:p>
        </p:txBody>
      </p:sp>
      <p:sp>
        <p:nvSpPr>
          <p:cNvPr id="5" name="Footer Placeholder 4"/>
          <p:cNvSpPr>
            <a:spLocks noGrp="1"/>
          </p:cNvSpPr>
          <p:nvPr>
            <p:ph type="ftr" sz="quarter" idx="3"/>
          </p:nvPr>
        </p:nvSpPr>
        <p:spPr>
          <a:xfrm>
            <a:off x="4040704" y="6356351"/>
            <a:ext cx="411694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5085" y="6356351"/>
            <a:ext cx="274462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D318BA-F0B8-4BA4-8175-1A8C1B03AF44}" type="slidenum">
              <a:rPr lang="en-US" smtClean="0"/>
              <a:t>‹Nr.›</a:t>
            </a:fld>
            <a:endParaRPr lang="en-US"/>
          </a:p>
        </p:txBody>
      </p:sp>
    </p:spTree>
    <p:extLst>
      <p:ext uri="{BB962C8B-B14F-4D97-AF65-F5344CB8AC3E}">
        <p14:creationId xmlns:p14="http://schemas.microsoft.com/office/powerpoint/2010/main" val="1355303794"/>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9000">
              <a:schemeClr val="bg1"/>
            </a:gs>
            <a:gs pos="66000">
              <a:schemeClr val="accent1">
                <a:lumMod val="45000"/>
                <a:lumOff val="55000"/>
              </a:schemeClr>
            </a:gs>
            <a:gs pos="92000">
              <a:srgbClr val="002060"/>
            </a:gs>
          </a:gsLst>
          <a:lin ang="5400000" scaled="1"/>
          <a:tileRect/>
        </a:gra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81946" y="2039473"/>
            <a:ext cx="3926018" cy="784830"/>
          </a:xfrm>
          <a:prstGeom prst="rect">
            <a:avLst/>
          </a:prstGeom>
        </p:spPr>
        <p:txBody>
          <a:bodyPr wrap="square" lIns="0" tIns="0" rIns="0" bIns="0">
            <a:spAutoFit/>
          </a:bodyPr>
          <a:lstStyle>
            <a:lvl1pPr>
              <a:defRPr sz="5100" b="0" i="0">
                <a:solidFill>
                  <a:schemeClr val="bg1"/>
                </a:solidFill>
                <a:latin typeface="Arial"/>
                <a:cs typeface="Arial"/>
              </a:defRPr>
            </a:lvl1pPr>
          </a:lstStyle>
          <a:p>
            <a:endParaRPr/>
          </a:p>
        </p:txBody>
      </p:sp>
      <p:sp>
        <p:nvSpPr>
          <p:cNvPr id="3" name="Holder 3"/>
          <p:cNvSpPr>
            <a:spLocks noGrp="1"/>
          </p:cNvSpPr>
          <p:nvPr>
            <p:ph type="body" idx="1"/>
          </p:nvPr>
        </p:nvSpPr>
        <p:spPr>
          <a:xfrm>
            <a:off x="609918" y="1577342"/>
            <a:ext cx="10978515"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7439" y="6377941"/>
            <a:ext cx="3903472" cy="244362"/>
          </a:xfrm>
          <a:prstGeom prst="rect">
            <a:avLst/>
          </a:prstGeom>
        </p:spPr>
        <p:txBody>
          <a:bodyPr wrap="square" lIns="0" tIns="0" rIns="0" bIns="0">
            <a:spAutoFit/>
          </a:bodyPr>
          <a:lstStyle>
            <a:lvl1pPr algn="ctr">
              <a:defRPr>
                <a:solidFill>
                  <a:schemeClr val="tx1">
                    <a:tint val="75000"/>
                  </a:schemeClr>
                </a:solidFill>
              </a:defRPr>
            </a:lvl1pPr>
          </a:lstStyle>
          <a:p>
            <a:pPr defTabSz="806867"/>
            <a:endParaRPr lang="en-US" sz="1588">
              <a:solidFill>
                <a:prstClr val="black">
                  <a:tint val="75000"/>
                </a:prstClr>
              </a:solidFill>
            </a:endParaRPr>
          </a:p>
        </p:txBody>
      </p:sp>
      <p:sp>
        <p:nvSpPr>
          <p:cNvPr id="5" name="Holder 5"/>
          <p:cNvSpPr>
            <a:spLocks noGrp="1"/>
          </p:cNvSpPr>
          <p:nvPr>
            <p:ph type="dt" sz="half" idx="6"/>
          </p:nvPr>
        </p:nvSpPr>
        <p:spPr>
          <a:xfrm>
            <a:off x="609917" y="6377941"/>
            <a:ext cx="2805621" cy="244362"/>
          </a:xfrm>
          <a:prstGeom prst="rect">
            <a:avLst/>
          </a:prstGeom>
        </p:spPr>
        <p:txBody>
          <a:bodyPr wrap="square" lIns="0" tIns="0" rIns="0" bIns="0">
            <a:spAutoFit/>
          </a:bodyPr>
          <a:lstStyle>
            <a:lvl1pPr algn="l">
              <a:defRPr>
                <a:solidFill>
                  <a:schemeClr val="tx1">
                    <a:tint val="75000"/>
                  </a:schemeClr>
                </a:solidFill>
              </a:defRPr>
            </a:lvl1pPr>
          </a:lstStyle>
          <a:p>
            <a:pPr defTabSz="806867"/>
            <a:fld id="{1D8BD707-D9CF-40AE-B4C6-C98DA3205C09}" type="datetimeFigureOut">
              <a:rPr lang="en-US" sz="1588" smtClean="0">
                <a:solidFill>
                  <a:prstClr val="black">
                    <a:tint val="75000"/>
                  </a:prstClr>
                </a:solidFill>
              </a:rPr>
              <a:pPr defTabSz="806867"/>
              <a:t>3/4/2023</a:t>
            </a:fld>
            <a:endParaRPr lang="en-US" sz="1588">
              <a:solidFill>
                <a:prstClr val="black">
                  <a:tint val="75000"/>
                </a:prstClr>
              </a:solidFill>
            </a:endParaRPr>
          </a:p>
        </p:txBody>
      </p:sp>
      <p:sp>
        <p:nvSpPr>
          <p:cNvPr id="6" name="Holder 6"/>
          <p:cNvSpPr>
            <a:spLocks noGrp="1"/>
          </p:cNvSpPr>
          <p:nvPr>
            <p:ph type="sldNum" sz="quarter" idx="7"/>
          </p:nvPr>
        </p:nvSpPr>
        <p:spPr>
          <a:xfrm>
            <a:off x="8782812" y="6377941"/>
            <a:ext cx="2805621" cy="244362"/>
          </a:xfrm>
          <a:prstGeom prst="rect">
            <a:avLst/>
          </a:prstGeom>
        </p:spPr>
        <p:txBody>
          <a:bodyPr wrap="square" lIns="0" tIns="0" rIns="0" bIns="0">
            <a:spAutoFit/>
          </a:bodyPr>
          <a:lstStyle>
            <a:lvl1pPr algn="r">
              <a:defRPr>
                <a:solidFill>
                  <a:schemeClr val="tx1">
                    <a:tint val="75000"/>
                  </a:schemeClr>
                </a:solidFill>
              </a:defRPr>
            </a:lvl1pPr>
          </a:lstStyle>
          <a:p>
            <a:pPr defTabSz="806867"/>
            <a:fld id="{B6F15528-21DE-4FAA-801E-634DDDAF4B2B}" type="slidenum">
              <a:rPr lang="en-US" sz="1588" smtClean="0">
                <a:solidFill>
                  <a:prstClr val="black">
                    <a:tint val="75000"/>
                  </a:prstClr>
                </a:solidFill>
              </a:rPr>
              <a:pPr defTabSz="806867"/>
              <a:t>‹Nr.›</a:t>
            </a:fld>
            <a:endParaRPr lang="en-US" sz="1588">
              <a:solidFill>
                <a:prstClr val="black">
                  <a:tint val="75000"/>
                </a:prstClr>
              </a:solidFill>
            </a:endParaRPr>
          </a:p>
        </p:txBody>
      </p:sp>
    </p:spTree>
    <p:extLst>
      <p:ext uri="{BB962C8B-B14F-4D97-AF65-F5344CB8AC3E}">
        <p14:creationId xmlns:p14="http://schemas.microsoft.com/office/powerpoint/2010/main" val="1301565267"/>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Lst>
  <p:txStyles>
    <p:titleStyle>
      <a:lvl1pPr>
        <a:defRPr>
          <a:latin typeface="+mj-lt"/>
          <a:ea typeface="+mj-ea"/>
          <a:cs typeface="+mj-cs"/>
        </a:defRPr>
      </a:lvl1pPr>
    </p:titleStyle>
    <p:bodyStyle>
      <a:lvl1pPr marL="0">
        <a:defRPr>
          <a:latin typeface="+mn-lt"/>
          <a:ea typeface="+mn-ea"/>
          <a:cs typeface="+mn-cs"/>
        </a:defRPr>
      </a:lvl1pPr>
      <a:lvl2pPr marL="403433">
        <a:defRPr>
          <a:latin typeface="+mn-lt"/>
          <a:ea typeface="+mn-ea"/>
          <a:cs typeface="+mn-cs"/>
        </a:defRPr>
      </a:lvl2pPr>
      <a:lvl3pPr marL="806867">
        <a:defRPr>
          <a:latin typeface="+mn-lt"/>
          <a:ea typeface="+mn-ea"/>
          <a:cs typeface="+mn-cs"/>
        </a:defRPr>
      </a:lvl3pPr>
      <a:lvl4pPr marL="1210300">
        <a:defRPr>
          <a:latin typeface="+mn-lt"/>
          <a:ea typeface="+mn-ea"/>
          <a:cs typeface="+mn-cs"/>
        </a:defRPr>
      </a:lvl4pPr>
      <a:lvl5pPr marL="1613733">
        <a:defRPr>
          <a:latin typeface="+mn-lt"/>
          <a:ea typeface="+mn-ea"/>
          <a:cs typeface="+mn-cs"/>
        </a:defRPr>
      </a:lvl5pPr>
      <a:lvl6pPr marL="2017166">
        <a:defRPr>
          <a:latin typeface="+mn-lt"/>
          <a:ea typeface="+mn-ea"/>
          <a:cs typeface="+mn-cs"/>
        </a:defRPr>
      </a:lvl6pPr>
      <a:lvl7pPr marL="2420600">
        <a:defRPr>
          <a:latin typeface="+mn-lt"/>
          <a:ea typeface="+mn-ea"/>
          <a:cs typeface="+mn-cs"/>
        </a:defRPr>
      </a:lvl7pPr>
      <a:lvl8pPr marL="2824033">
        <a:defRPr>
          <a:latin typeface="+mn-lt"/>
          <a:ea typeface="+mn-ea"/>
          <a:cs typeface="+mn-cs"/>
        </a:defRPr>
      </a:lvl8pPr>
      <a:lvl9pPr marL="3227466">
        <a:defRPr>
          <a:latin typeface="+mn-lt"/>
          <a:ea typeface="+mn-ea"/>
          <a:cs typeface="+mn-cs"/>
        </a:defRPr>
      </a:lvl9pPr>
    </p:bodyStyle>
    <p:otherStyle>
      <a:lvl1pPr marL="0">
        <a:defRPr>
          <a:latin typeface="+mn-lt"/>
          <a:ea typeface="+mn-ea"/>
          <a:cs typeface="+mn-cs"/>
        </a:defRPr>
      </a:lvl1pPr>
      <a:lvl2pPr marL="403433">
        <a:defRPr>
          <a:latin typeface="+mn-lt"/>
          <a:ea typeface="+mn-ea"/>
          <a:cs typeface="+mn-cs"/>
        </a:defRPr>
      </a:lvl2pPr>
      <a:lvl3pPr marL="806867">
        <a:defRPr>
          <a:latin typeface="+mn-lt"/>
          <a:ea typeface="+mn-ea"/>
          <a:cs typeface="+mn-cs"/>
        </a:defRPr>
      </a:lvl3pPr>
      <a:lvl4pPr marL="1210300">
        <a:defRPr>
          <a:latin typeface="+mn-lt"/>
          <a:ea typeface="+mn-ea"/>
          <a:cs typeface="+mn-cs"/>
        </a:defRPr>
      </a:lvl4pPr>
      <a:lvl5pPr marL="1613733">
        <a:defRPr>
          <a:latin typeface="+mn-lt"/>
          <a:ea typeface="+mn-ea"/>
          <a:cs typeface="+mn-cs"/>
        </a:defRPr>
      </a:lvl5pPr>
      <a:lvl6pPr marL="2017166">
        <a:defRPr>
          <a:latin typeface="+mn-lt"/>
          <a:ea typeface="+mn-ea"/>
          <a:cs typeface="+mn-cs"/>
        </a:defRPr>
      </a:lvl6pPr>
      <a:lvl7pPr marL="2420600">
        <a:defRPr>
          <a:latin typeface="+mn-lt"/>
          <a:ea typeface="+mn-ea"/>
          <a:cs typeface="+mn-cs"/>
        </a:defRPr>
      </a:lvl7pPr>
      <a:lvl8pPr marL="2824033">
        <a:defRPr>
          <a:latin typeface="+mn-lt"/>
          <a:ea typeface="+mn-ea"/>
          <a:cs typeface="+mn-cs"/>
        </a:defRPr>
      </a:lvl8pPr>
      <a:lvl9pPr marL="322746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33.xml"/><Relationship Id="rId4" Type="http://schemas.openxmlformats.org/officeDocument/2006/relationships/hyperlink" Target="https://hplaw.com/content/team/lorenz-sondergeld/"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75831F-C80B-4EB6-A4DD-65A03ECBDFE1}"/>
              </a:ext>
            </a:extLst>
          </p:cNvPr>
          <p:cNvSpPr>
            <a:spLocks noGrp="1"/>
          </p:cNvSpPr>
          <p:nvPr>
            <p:ph type="ctrTitle"/>
          </p:nvPr>
        </p:nvSpPr>
        <p:spPr>
          <a:xfrm>
            <a:off x="1677799" y="1971676"/>
            <a:ext cx="10083232" cy="905996"/>
          </a:xfrm>
          <a:solidFill>
            <a:srgbClr val="00B0F0"/>
          </a:solidFill>
        </p:spPr>
        <p:txBody>
          <a:bodyPr anchor="ctr"/>
          <a:lstStyle/>
          <a:p>
            <a:br>
              <a:rPr lang="en-US" dirty="0">
                <a:solidFill>
                  <a:schemeClr val="tx2"/>
                </a:solidFill>
              </a:rPr>
            </a:br>
            <a:r>
              <a:rPr lang="en-US" dirty="0">
                <a:solidFill>
                  <a:schemeClr val="tx2"/>
                </a:solidFill>
              </a:rPr>
              <a:t>   </a:t>
            </a:r>
            <a:r>
              <a:rPr kumimoji="0" lang="en-US" sz="3000" b="1" i="0" u="none" strike="noStrike" kern="1200" cap="none" spc="0" normalizeH="0" baseline="0" noProof="0" dirty="0">
                <a:ln>
                  <a:noFill/>
                </a:ln>
                <a:solidFill>
                  <a:srgbClr val="FFFFFF"/>
                </a:solidFill>
                <a:effectLst/>
                <a:uLnTx/>
                <a:uFillTx/>
                <a:latin typeface="Calibri" panose="020F0502020204030204" pitchFamily="34" charset="0"/>
                <a:ea typeface="+mj-ea"/>
                <a:cs typeface="Calibri" panose="020F0502020204030204" pitchFamily="34" charset="0"/>
              </a:rPr>
              <a:t>Resilience Consulting S.R.L.</a:t>
            </a:r>
            <a:br>
              <a:rPr lang="en-US" sz="1400" dirty="0">
                <a:solidFill>
                  <a:schemeClr val="tx2"/>
                </a:solidFill>
                <a:latin typeface="Calibri" panose="020F0502020204030204" pitchFamily="34" charset="0"/>
                <a:cs typeface="Calibri" panose="020F0502020204030204" pitchFamily="34" charset="0"/>
              </a:rPr>
            </a:br>
            <a:endParaRPr lang="de-DE" sz="2400" dirty="0">
              <a:solidFill>
                <a:schemeClr val="tx2"/>
              </a:solidFill>
            </a:endParaRPr>
          </a:p>
        </p:txBody>
      </p:sp>
      <p:sp>
        <p:nvSpPr>
          <p:cNvPr id="3" name="Untertitel 2">
            <a:extLst>
              <a:ext uri="{FF2B5EF4-FFF2-40B4-BE49-F238E27FC236}">
                <a16:creationId xmlns:a16="http://schemas.microsoft.com/office/drawing/2014/main" id="{CF80D5DE-3052-4E72-962C-487477BA550A}"/>
              </a:ext>
            </a:extLst>
          </p:cNvPr>
          <p:cNvSpPr>
            <a:spLocks noGrp="1"/>
          </p:cNvSpPr>
          <p:nvPr>
            <p:ph type="subTitle" idx="1"/>
          </p:nvPr>
        </p:nvSpPr>
        <p:spPr>
          <a:xfrm>
            <a:off x="4145282" y="2967018"/>
            <a:ext cx="7663543" cy="2973106"/>
          </a:xfrm>
        </p:spPr>
        <p:txBody>
          <a:bodyPr/>
          <a:lstStyle/>
          <a:p>
            <a:endParaRPr lang="de-DE" dirty="0">
              <a:solidFill>
                <a:srgbClr val="002060"/>
              </a:solidFill>
              <a:latin typeface="Calibri" panose="020F0502020204030204" pitchFamily="34" charset="0"/>
              <a:cs typeface="Calibri" panose="020F0502020204030204" pitchFamily="34" charset="0"/>
            </a:endParaRPr>
          </a:p>
          <a:p>
            <a:r>
              <a:rPr lang="de-DE" dirty="0">
                <a:solidFill>
                  <a:srgbClr val="002060"/>
                </a:solidFill>
                <a:latin typeface="Calibri" panose="020F0502020204030204" pitchFamily="34" charset="0"/>
                <a:cs typeface="Calibri" panose="020F0502020204030204" pitchFamily="34" charset="0"/>
              </a:rPr>
              <a:t>CARIBBEAN CLEAN WATER</a:t>
            </a:r>
          </a:p>
          <a:p>
            <a:endParaRPr lang="de-DE" dirty="0">
              <a:solidFill>
                <a:srgbClr val="002060"/>
              </a:solidFill>
              <a:latin typeface="Calibri" panose="020F0502020204030204" pitchFamily="34" charset="0"/>
              <a:cs typeface="Calibri" panose="020F0502020204030204" pitchFamily="34" charset="0"/>
            </a:endParaRPr>
          </a:p>
          <a:p>
            <a:r>
              <a:rPr lang="de-DE" dirty="0">
                <a:solidFill>
                  <a:srgbClr val="002060"/>
                </a:solidFill>
                <a:latin typeface="Calibri" panose="020F0502020204030204" pitchFamily="34" charset="0"/>
                <a:cs typeface="Calibri" panose="020F0502020204030204" pitchFamily="34" charset="0"/>
              </a:rPr>
              <a:t>Clean </a:t>
            </a:r>
            <a:r>
              <a:rPr lang="de-DE" dirty="0" err="1">
                <a:solidFill>
                  <a:srgbClr val="002060"/>
                </a:solidFill>
                <a:latin typeface="Calibri" panose="020F0502020204030204" pitchFamily="34" charset="0"/>
                <a:cs typeface="Calibri" panose="020F0502020204030204" pitchFamily="34" charset="0"/>
              </a:rPr>
              <a:t>Water</a:t>
            </a:r>
            <a:r>
              <a:rPr lang="de-DE" dirty="0">
                <a:solidFill>
                  <a:srgbClr val="002060"/>
                </a:solidFill>
                <a:latin typeface="Calibri" panose="020F0502020204030204" pitchFamily="34" charset="0"/>
                <a:cs typeface="Calibri" panose="020F0502020204030204" pitchFamily="34" charset="0"/>
              </a:rPr>
              <a:t> Pilot Project </a:t>
            </a:r>
            <a:r>
              <a:rPr lang="de-DE" sz="1600" dirty="0">
                <a:solidFill>
                  <a:srgbClr val="002060"/>
                </a:solidFill>
                <a:latin typeface="Calibri" panose="020F0502020204030204" pitchFamily="34" charset="0"/>
                <a:cs typeface="Calibri" panose="020F0502020204030204" pitchFamily="34" charset="0"/>
              </a:rPr>
              <a:t>- Sabana Grande de Palenque - </a:t>
            </a:r>
            <a:r>
              <a:rPr lang="de-DE" dirty="0" err="1">
                <a:solidFill>
                  <a:srgbClr val="002060"/>
                </a:solidFill>
                <a:latin typeface="Calibri" panose="020F0502020204030204" pitchFamily="34" charset="0"/>
                <a:cs typeface="Calibri" panose="020F0502020204030204" pitchFamily="34" charset="0"/>
              </a:rPr>
              <a:t>Dominican</a:t>
            </a:r>
            <a:r>
              <a:rPr lang="de-DE" dirty="0">
                <a:solidFill>
                  <a:srgbClr val="002060"/>
                </a:solidFill>
                <a:latin typeface="Calibri" panose="020F0502020204030204" pitchFamily="34" charset="0"/>
                <a:cs typeface="Calibri" panose="020F0502020204030204" pitchFamily="34" charset="0"/>
              </a:rPr>
              <a:t> </a:t>
            </a:r>
            <a:r>
              <a:rPr lang="de-DE" dirty="0" err="1">
                <a:solidFill>
                  <a:srgbClr val="002060"/>
                </a:solidFill>
                <a:latin typeface="Calibri" panose="020F0502020204030204" pitchFamily="34" charset="0"/>
                <a:cs typeface="Calibri" panose="020F0502020204030204" pitchFamily="34" charset="0"/>
              </a:rPr>
              <a:t>Republic</a:t>
            </a:r>
            <a:endParaRPr lang="de-DE" dirty="0">
              <a:solidFill>
                <a:srgbClr val="002060"/>
              </a:solidFill>
              <a:latin typeface="Calibri" panose="020F0502020204030204" pitchFamily="34" charset="0"/>
              <a:cs typeface="Calibri" panose="020F0502020204030204" pitchFamily="34" charset="0"/>
            </a:endParaRPr>
          </a:p>
          <a:p>
            <a:endParaRPr lang="de-DE" dirty="0">
              <a:solidFill>
                <a:srgbClr val="002060"/>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85000"/>
              </a:lnSpc>
              <a:spcBef>
                <a:spcPts val="0"/>
              </a:spcBef>
              <a:spcAft>
                <a:spcPts val="600"/>
              </a:spcAft>
              <a:buClr>
                <a:srgbClr val="FFE600"/>
              </a:buClr>
              <a:buSzPct val="70000"/>
              <a:buFontTx/>
              <a:buNone/>
              <a:tabLst/>
              <a:defRPr/>
            </a:pPr>
            <a:endParaRPr lang="de-DE" dirty="0">
              <a:solidFill>
                <a:srgbClr val="002060"/>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85000"/>
              </a:lnSpc>
              <a:spcBef>
                <a:spcPts val="0"/>
              </a:spcBef>
              <a:spcAft>
                <a:spcPts val="600"/>
              </a:spcAft>
              <a:buClr>
                <a:srgbClr val="FFE600"/>
              </a:buClr>
              <a:buSzPct val="70000"/>
              <a:buFontTx/>
              <a:buNone/>
              <a:tabLst/>
              <a:defRPr/>
            </a:pPr>
            <a:endParaRPr lang="de-DE" dirty="0">
              <a:solidFill>
                <a:srgbClr val="002060"/>
              </a:solidFill>
              <a:latin typeface="Calibri" panose="020F0502020204030204" pitchFamily="34" charset="0"/>
              <a:cs typeface="Calibri" panose="020F0502020204030204" pitchFamily="34" charset="0"/>
            </a:endParaRPr>
          </a:p>
          <a:p>
            <a:pPr algn="r"/>
            <a:r>
              <a:rPr lang="de-DE" dirty="0">
                <a:solidFill>
                  <a:srgbClr val="002060"/>
                </a:solidFill>
                <a:latin typeface="Calibri" panose="020F0502020204030204" pitchFamily="34" charset="0"/>
                <a:cs typeface="Calibri" panose="020F0502020204030204" pitchFamily="34" charset="0"/>
              </a:rPr>
              <a:t>Making Money Matter: </a:t>
            </a:r>
            <a:r>
              <a:rPr lang="en-US" dirty="0">
                <a:solidFill>
                  <a:srgbClr val="002060"/>
                </a:solidFill>
                <a:latin typeface="Calibri" panose="020F0502020204030204" pitchFamily="34" charset="0"/>
                <a:cs typeface="Calibri" panose="020F0502020204030204" pitchFamily="34" charset="0"/>
              </a:rPr>
              <a:t>Impact Investing to Change the World</a:t>
            </a:r>
          </a:p>
          <a:p>
            <a:pPr algn="r"/>
            <a:endParaRPr lang="en-US" dirty="0">
              <a:solidFill>
                <a:srgbClr val="002060"/>
              </a:solidFill>
              <a:latin typeface="Calibri" panose="020F0502020204030204" pitchFamily="34" charset="0"/>
              <a:cs typeface="Calibri" panose="020F0502020204030204" pitchFamily="34" charset="0"/>
            </a:endParaRPr>
          </a:p>
          <a:p>
            <a:pPr algn="r"/>
            <a:r>
              <a:rPr lang="en-US" dirty="0">
                <a:solidFill>
                  <a:srgbClr val="002060"/>
                </a:solidFill>
                <a:latin typeface="Calibri" panose="020F0502020204030204" pitchFamily="34" charset="0"/>
                <a:cs typeface="Calibri" panose="020F0502020204030204" pitchFamily="34" charset="0"/>
              </a:rPr>
              <a:t>Creating 1,000 new jobs</a:t>
            </a:r>
          </a:p>
          <a:p>
            <a:endParaRPr lang="en-US" dirty="0">
              <a:solidFill>
                <a:srgbClr val="47D77E"/>
              </a:solidFill>
              <a:latin typeface="Calibri" panose="020F0502020204030204" pitchFamily="34" charset="0"/>
              <a:cs typeface="Calibri" panose="020F0502020204030204" pitchFamily="34" charset="0"/>
            </a:endParaRPr>
          </a:p>
          <a:p>
            <a:r>
              <a:rPr lang="en-US" dirty="0">
                <a:solidFill>
                  <a:srgbClr val="47D77E"/>
                </a:solidFill>
                <a:latin typeface="Calibri" panose="020F0502020204030204" pitchFamily="34" charset="0"/>
                <a:cs typeface="Calibri" panose="020F0502020204030204" pitchFamily="34" charset="0"/>
              </a:rPr>
              <a:t>		 </a:t>
            </a:r>
            <a:endParaRPr lang="de-DE" dirty="0">
              <a:solidFill>
                <a:srgbClr val="47D77E"/>
              </a:solidFill>
              <a:latin typeface="Calibri" panose="020F0502020204030204" pitchFamily="34" charset="0"/>
              <a:cs typeface="Calibri" panose="020F0502020204030204" pitchFamily="34" charset="0"/>
            </a:endParaRPr>
          </a:p>
          <a:p>
            <a:endParaRPr lang="de-DE" dirty="0">
              <a:solidFill>
                <a:srgbClr val="47D77E"/>
              </a:solidFill>
              <a:latin typeface="Calibri" panose="020F0502020204030204" pitchFamily="34" charset="0"/>
              <a:cs typeface="Calibri" panose="020F0502020204030204" pitchFamily="34" charset="0"/>
            </a:endParaRPr>
          </a:p>
        </p:txBody>
      </p:sp>
      <p:sp>
        <p:nvSpPr>
          <p:cNvPr id="7" name="Textfeld 6">
            <a:extLst>
              <a:ext uri="{FF2B5EF4-FFF2-40B4-BE49-F238E27FC236}">
                <a16:creationId xmlns:a16="http://schemas.microsoft.com/office/drawing/2014/main" id="{CB9726C3-678E-4F4F-9E37-8FBCEDAF26CF}"/>
              </a:ext>
            </a:extLst>
          </p:cNvPr>
          <p:cNvSpPr txBox="1"/>
          <p:nvPr/>
        </p:nvSpPr>
        <p:spPr>
          <a:xfrm>
            <a:off x="335260" y="6293015"/>
            <a:ext cx="2122715" cy="261610"/>
          </a:xfrm>
          <a:prstGeom prst="rect">
            <a:avLst/>
          </a:prstGeom>
          <a:noFill/>
        </p:spPr>
        <p:txBody>
          <a:bodyPr wrap="square">
            <a:spAutoFit/>
          </a:bodyPr>
          <a:lstStyle/>
          <a:p>
            <a:r>
              <a:rPr lang="de-DE" sz="1100" dirty="0">
                <a:solidFill>
                  <a:schemeClr val="bg1">
                    <a:lumMod val="75000"/>
                  </a:schemeClr>
                </a:solidFill>
                <a:latin typeface="Calibri" panose="020F0502020204030204" pitchFamily="34" charset="0"/>
                <a:cs typeface="Calibri" panose="020F0502020204030204" pitchFamily="34" charset="0"/>
              </a:rPr>
              <a:t>PRIVILEGED &amp; CONFIDENTIAL</a:t>
            </a:r>
          </a:p>
        </p:txBody>
      </p:sp>
      <p:sp>
        <p:nvSpPr>
          <p:cNvPr id="6" name="Textfeld 5">
            <a:extLst>
              <a:ext uri="{FF2B5EF4-FFF2-40B4-BE49-F238E27FC236}">
                <a16:creationId xmlns:a16="http://schemas.microsoft.com/office/drawing/2014/main" id="{C6E2DEE3-44E6-43EF-8640-73DA61E0739D}"/>
              </a:ext>
            </a:extLst>
          </p:cNvPr>
          <p:cNvSpPr txBox="1"/>
          <p:nvPr/>
        </p:nvSpPr>
        <p:spPr>
          <a:xfrm>
            <a:off x="335260" y="4499362"/>
            <a:ext cx="6098796" cy="329834"/>
          </a:xfrm>
          <a:prstGeom prst="rect">
            <a:avLst/>
          </a:prstGeom>
          <a:noFill/>
        </p:spPr>
        <p:txBody>
          <a:bodyPr wrap="square">
            <a:spAutoFit/>
          </a:bodyPr>
          <a:lstStyle/>
          <a:p>
            <a:pPr marL="0" marR="0" lvl="0" indent="0" algn="l" defTabSz="914400" rtl="0" eaLnBrk="1" fontAlgn="auto" latinLnBrk="0" hangingPunct="1">
              <a:lnSpc>
                <a:spcPct val="85000"/>
              </a:lnSpc>
              <a:spcBef>
                <a:spcPts val="0"/>
              </a:spcBef>
              <a:spcAft>
                <a:spcPts val="600"/>
              </a:spcAft>
              <a:buClr>
                <a:srgbClr val="FFE600"/>
              </a:buClr>
              <a:buSzPct val="70000"/>
              <a:buFontTx/>
              <a:buNone/>
              <a:tabLst/>
              <a:defRPr/>
            </a:pPr>
            <a:r>
              <a:rPr lang="en-US" i="1" dirty="0">
                <a:solidFill>
                  <a:srgbClr val="002060"/>
                </a:solidFill>
                <a:latin typeface="Calibri" panose="020F0502020204030204" pitchFamily="34" charset="0"/>
                <a:cs typeface="Calibri" panose="020F0502020204030204" pitchFamily="34" charset="0"/>
              </a:rPr>
              <a:t>December</a:t>
            </a:r>
            <a:r>
              <a:rPr kumimoji="0" lang="en-US" sz="1800" b="0" i="1" u="none" strike="noStrike" kern="1200" cap="none" spc="0" normalizeH="0" baseline="0" noProof="0" dirty="0">
                <a:ln>
                  <a:noFill/>
                </a:ln>
                <a:solidFill>
                  <a:srgbClr val="002060"/>
                </a:solidFill>
                <a:effectLst/>
                <a:uLnTx/>
                <a:uFillTx/>
                <a:latin typeface="Calibri" panose="020F0502020204030204" pitchFamily="34" charset="0"/>
                <a:ea typeface="+mn-ea"/>
                <a:cs typeface="Calibri" panose="020F0502020204030204" pitchFamily="34" charset="0"/>
              </a:rPr>
              <a:t> 2022</a:t>
            </a:r>
          </a:p>
        </p:txBody>
      </p:sp>
      <p:pic>
        <p:nvPicPr>
          <p:cNvPr id="8" name="Grafik 7">
            <a:extLst>
              <a:ext uri="{FF2B5EF4-FFF2-40B4-BE49-F238E27FC236}">
                <a16:creationId xmlns:a16="http://schemas.microsoft.com/office/drawing/2014/main" id="{6E7A9E4C-14B5-4CEC-BBC0-911EC559779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971413" cy="1904868"/>
          </a:xfrm>
          <a:prstGeom prst="rect">
            <a:avLst/>
          </a:prstGeom>
        </p:spPr>
      </p:pic>
    </p:spTree>
    <p:extLst>
      <p:ext uri="{BB962C8B-B14F-4D97-AF65-F5344CB8AC3E}">
        <p14:creationId xmlns:p14="http://schemas.microsoft.com/office/powerpoint/2010/main" val="3098807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674A3F3C-235F-4030-982C-5601D986A19B}"/>
              </a:ext>
            </a:extLst>
          </p:cNvPr>
          <p:cNvCxnSpPr/>
          <p:nvPr/>
        </p:nvCxnSpPr>
        <p:spPr>
          <a:xfrm>
            <a:off x="5151641" y="375792"/>
            <a:ext cx="0" cy="576072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527509" y="375792"/>
            <a:ext cx="6401636" cy="5601533"/>
          </a:xfrm>
          <a:prstGeom prst="rect">
            <a:avLst/>
          </a:prstGeom>
        </p:spPr>
        <p:txBody>
          <a:bodyPr wrap="square">
            <a:spAutoFit/>
          </a:bodyPr>
          <a:lstStyle/>
          <a:p>
            <a:r>
              <a:rPr lang="en-US" sz="1200" dirty="0">
                <a:solidFill>
                  <a:srgbClr val="4472C4">
                    <a:lumMod val="50000"/>
                  </a:srgbClr>
                </a:solidFill>
                <a:cs typeface="Arial" panose="020B0604020202020204" pitchFamily="34" charset="0"/>
              </a:rPr>
              <a:t>A major problem in the Dominican Republic, as well as the rest of the Caribbean, is the supply of clean drinking water to its population. Tap water is not suitable as drinking water and drinking water is usually purchased in packaged form. Nevertheless, a significant portion of the population often has no or only limited access to sufficient clean water.</a:t>
            </a:r>
          </a:p>
          <a:p>
            <a:endParaRPr lang="en-US" sz="1400" dirty="0">
              <a:solidFill>
                <a:srgbClr val="00B0F0"/>
              </a:solidFill>
              <a:cs typeface="Arial" panose="020B0604020202020204" pitchFamily="34" charset="0"/>
            </a:endParaRPr>
          </a:p>
          <a:p>
            <a:r>
              <a:rPr lang="en-US" sz="1400" dirty="0">
                <a:solidFill>
                  <a:srgbClr val="00B0F0"/>
                </a:solidFill>
                <a:cs typeface="Arial" panose="020B0604020202020204" pitchFamily="34" charset="0"/>
              </a:rPr>
              <a:t>Initiator: Resilience Consulting S.R.L. </a:t>
            </a:r>
          </a:p>
          <a:p>
            <a:r>
              <a:rPr lang="en-US" sz="1200" dirty="0">
                <a:solidFill>
                  <a:srgbClr val="4472C4">
                    <a:lumMod val="50000"/>
                  </a:srgbClr>
                </a:solidFill>
                <a:cs typeface="Arial" panose="020B0604020202020204" pitchFamily="34" charset="0"/>
              </a:rPr>
              <a:t>Resilience Consulting S.R.L. is the initiator and project developer for Solar Water Solutions Oy Ltd, Finland projects (https://solarwatersolutions.fi/en) in the Dominican Republic. Resilience Consulting S.R.L. will be responsible for the project management and development as well as the business management and O&amp;M with the production and product distribution.</a:t>
            </a:r>
          </a:p>
          <a:p>
            <a:endParaRPr lang="en-US" sz="1200" dirty="0">
              <a:solidFill>
                <a:srgbClr val="4472C4">
                  <a:lumMod val="50000"/>
                </a:srgbClr>
              </a:solidFill>
              <a:cs typeface="Arial" panose="020B0604020202020204" pitchFamily="34" charset="0"/>
            </a:endParaRPr>
          </a:p>
          <a:p>
            <a:r>
              <a:rPr lang="en-US" sz="1200" dirty="0">
                <a:solidFill>
                  <a:srgbClr val="4472C4">
                    <a:lumMod val="50000"/>
                  </a:srgbClr>
                </a:solidFill>
                <a:cs typeface="Arial" panose="020B0604020202020204" pitchFamily="34" charset="0"/>
              </a:rPr>
              <a:t>Through its people behind, Resilience Consulting S.R.L. bundles over 14 years of track record in the Dominican Republic with a well-balanced team with specialists in international project management, project development and implementation as well as corporate development and corporate finance. Resilience Consulting S.R.L. is through its people behind associated with GEDER project companies and FCC-Energy - Dr. </a:t>
            </a:r>
            <a:r>
              <a:rPr lang="en-US" sz="1200" dirty="0" err="1">
                <a:solidFill>
                  <a:srgbClr val="4472C4">
                    <a:lumMod val="50000"/>
                  </a:srgbClr>
                </a:solidFill>
                <a:cs typeface="Arial" panose="020B0604020202020204" pitchFamily="34" charset="0"/>
              </a:rPr>
              <a:t>Fechter</a:t>
            </a:r>
            <a:r>
              <a:rPr lang="en-US" sz="1200" dirty="0">
                <a:solidFill>
                  <a:srgbClr val="4472C4">
                    <a:lumMod val="50000"/>
                  </a:srgbClr>
                </a:solidFill>
                <a:cs typeface="Arial" panose="020B0604020202020204" pitchFamily="34" charset="0"/>
              </a:rPr>
              <a:t> Clean City Waste-to-Energy projects.</a:t>
            </a:r>
          </a:p>
          <a:p>
            <a:endParaRPr lang="en-US" sz="1400" dirty="0">
              <a:solidFill>
                <a:srgbClr val="4472C4">
                  <a:lumMod val="50000"/>
                </a:srgbClr>
              </a:solidFill>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B0F0"/>
                </a:solidFill>
                <a:effectLst/>
                <a:uLnTx/>
                <a:uFillTx/>
                <a:latin typeface="Calibri" panose="020F0502020204030204"/>
                <a:ea typeface="+mn-ea"/>
                <a:cs typeface="Arial" panose="020B0604020202020204" pitchFamily="34" charset="0"/>
              </a:rPr>
              <a:t>Buyer: Dr. </a:t>
            </a:r>
            <a:r>
              <a:rPr kumimoji="0" lang="en-US" sz="1400" b="0" i="0" u="none" strike="noStrike" kern="1200" cap="none" spc="0" normalizeH="0" baseline="0" noProof="0" dirty="0" err="1">
                <a:ln>
                  <a:noFill/>
                </a:ln>
                <a:solidFill>
                  <a:srgbClr val="00B0F0"/>
                </a:solidFill>
                <a:effectLst/>
                <a:uLnTx/>
                <a:uFillTx/>
                <a:latin typeface="Calibri" panose="020F0502020204030204"/>
                <a:ea typeface="+mn-ea"/>
                <a:cs typeface="Arial" panose="020B0604020202020204" pitchFamily="34" charset="0"/>
              </a:rPr>
              <a:t>Fechter</a:t>
            </a:r>
            <a:r>
              <a:rPr kumimoji="0" lang="en-US" sz="1400" b="0" i="0" u="none" strike="noStrike" kern="1200" cap="none" spc="0" normalizeH="0" baseline="0" noProof="0" dirty="0">
                <a:ln>
                  <a:noFill/>
                </a:ln>
                <a:solidFill>
                  <a:srgbClr val="00B0F0"/>
                </a:solidFill>
                <a:effectLst/>
                <a:uLnTx/>
                <a:uFillTx/>
                <a:latin typeface="Calibri" panose="020F0502020204030204"/>
                <a:ea typeface="+mn-ea"/>
                <a:cs typeface="Arial" panose="020B0604020202020204" pitchFamily="34" charset="0"/>
              </a:rPr>
              <a:t> Clean City S.R.L.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Calibri" panose="020F0502020204030204"/>
                <a:ea typeface="+mn-ea"/>
                <a:cs typeface="Arial" panose="020B0604020202020204" pitchFamily="34" charset="0"/>
              </a:rPr>
              <a:t>Dr. </a:t>
            </a:r>
            <a:r>
              <a:rPr kumimoji="0" lang="en-US" sz="1200" b="0" i="0" u="none" strike="noStrike" kern="1200" cap="none" spc="0" normalizeH="0" baseline="0" noProof="0" dirty="0" err="1">
                <a:ln>
                  <a:noFill/>
                </a:ln>
                <a:solidFill>
                  <a:srgbClr val="002060"/>
                </a:solidFill>
                <a:effectLst/>
                <a:uLnTx/>
                <a:uFillTx/>
                <a:latin typeface="Calibri" panose="020F0502020204030204"/>
                <a:ea typeface="+mn-ea"/>
                <a:cs typeface="Arial" panose="020B0604020202020204" pitchFamily="34" charset="0"/>
              </a:rPr>
              <a:t>Fechter</a:t>
            </a:r>
            <a:r>
              <a:rPr kumimoji="0" lang="en-US" sz="1200" b="0" i="0" u="none" strike="noStrike" kern="1200" cap="none" spc="0" normalizeH="0" baseline="0" noProof="0" dirty="0">
                <a:ln>
                  <a:noFill/>
                </a:ln>
                <a:solidFill>
                  <a:srgbClr val="002060"/>
                </a:solidFill>
                <a:effectLst/>
                <a:uLnTx/>
                <a:uFillTx/>
                <a:latin typeface="Calibri" panose="020F0502020204030204"/>
                <a:ea typeface="+mn-ea"/>
                <a:cs typeface="Arial" panose="020B0604020202020204" pitchFamily="34" charset="0"/>
              </a:rPr>
              <a:t> Clean City </a:t>
            </a:r>
            <a:r>
              <a:rPr kumimoji="0" lang="en-US" sz="1200" b="0" i="0" u="none" strike="noStrike" kern="1200" cap="none" spc="0" normalizeH="0" baseline="0" noProof="0" dirty="0" err="1">
                <a:ln>
                  <a:noFill/>
                </a:ln>
                <a:solidFill>
                  <a:srgbClr val="002060"/>
                </a:solidFill>
                <a:effectLst/>
                <a:uLnTx/>
                <a:uFillTx/>
                <a:latin typeface="Calibri" panose="020F0502020204030204"/>
                <a:ea typeface="+mn-ea"/>
                <a:cs typeface="Arial" panose="020B0604020202020204" pitchFamily="34" charset="0"/>
              </a:rPr>
              <a:t>Singapur</a:t>
            </a:r>
            <a:r>
              <a:rPr kumimoji="0" lang="en-US" sz="1200" b="0" i="0" u="none" strike="noStrike" kern="1200" cap="none" spc="0" normalizeH="0" baseline="0" noProof="0" dirty="0">
                <a:ln>
                  <a:noFill/>
                </a:ln>
                <a:solidFill>
                  <a:srgbClr val="002060"/>
                </a:solidFill>
                <a:effectLst/>
                <a:uLnTx/>
                <a:uFillTx/>
                <a:latin typeface="Calibri" panose="020F0502020204030204"/>
                <a:ea typeface="+mn-ea"/>
                <a:cs typeface="Arial" panose="020B0604020202020204" pitchFamily="34" charset="0"/>
              </a:rPr>
              <a:t> S.R.L., a 100% subsidiary of Dr. </a:t>
            </a:r>
            <a:r>
              <a:rPr kumimoji="0" lang="en-US" sz="1200" b="0" i="0" u="none" strike="noStrike" kern="1200" cap="none" spc="0" normalizeH="0" baseline="0" noProof="0" dirty="0" err="1">
                <a:ln>
                  <a:noFill/>
                </a:ln>
                <a:solidFill>
                  <a:srgbClr val="002060"/>
                </a:solidFill>
                <a:effectLst/>
                <a:uLnTx/>
                <a:uFillTx/>
                <a:latin typeface="Calibri" panose="020F0502020204030204"/>
                <a:ea typeface="+mn-ea"/>
                <a:cs typeface="Arial" panose="020B0604020202020204" pitchFamily="34" charset="0"/>
              </a:rPr>
              <a:t>Fechter</a:t>
            </a:r>
            <a:r>
              <a:rPr kumimoji="0" lang="en-US" sz="1200" b="0" i="0" u="none" strike="noStrike" kern="1200" cap="none" spc="0" normalizeH="0" baseline="0" noProof="0" dirty="0">
                <a:ln>
                  <a:noFill/>
                </a:ln>
                <a:solidFill>
                  <a:srgbClr val="002060"/>
                </a:solidFill>
                <a:effectLst/>
                <a:uLnTx/>
                <a:uFillTx/>
                <a:latin typeface="Calibri" panose="020F0502020204030204"/>
                <a:ea typeface="+mn-ea"/>
                <a:cs typeface="Arial" panose="020B0604020202020204" pitchFamily="34" charset="0"/>
              </a:rPr>
              <a:t> Clean City GmbH, Germany (</a:t>
            </a:r>
            <a:r>
              <a:rPr lang="en-US" sz="1200" dirty="0">
                <a:solidFill>
                  <a:srgbClr val="002060"/>
                </a:solidFill>
                <a:latin typeface="Calibri" panose="020F0502020204030204"/>
                <a:cs typeface="Arial" panose="020B0604020202020204" pitchFamily="34" charset="0"/>
              </a:rPr>
              <a:t>https://fcc-energy.com</a:t>
            </a:r>
            <a:r>
              <a:rPr kumimoji="0" lang="en-US" sz="1200" b="0" i="0" u="none" strike="noStrike" kern="1200" cap="none" spc="0" normalizeH="0" baseline="0" noProof="0" dirty="0">
                <a:ln>
                  <a:noFill/>
                </a:ln>
                <a:solidFill>
                  <a:srgbClr val="002060"/>
                </a:solidFill>
                <a:effectLst/>
                <a:uLnTx/>
                <a:uFillTx/>
                <a:latin typeface="Calibri" panose="020F0502020204030204"/>
                <a:ea typeface="+mn-ea"/>
                <a:cs typeface="Arial" panose="020B0604020202020204" pitchFamily="34" charset="0"/>
              </a:rPr>
              <a:t>) is the buyer of the project </a:t>
            </a:r>
            <a:r>
              <a:rPr lang="en-US" sz="1200" dirty="0">
                <a:solidFill>
                  <a:srgbClr val="002060"/>
                </a:solidFill>
                <a:latin typeface="Calibri" panose="020F0502020204030204"/>
                <a:cs typeface="Arial" panose="020B0604020202020204" pitchFamily="34" charset="0"/>
              </a:rPr>
              <a:t>and the future clean water production unit in the Dominican Republic.</a:t>
            </a:r>
            <a:r>
              <a:rPr kumimoji="0" lang="en-US" sz="1200" b="0" i="0" u="none" strike="noStrike" kern="1200" cap="none" spc="0" normalizeH="0" baseline="0" noProof="0" dirty="0">
                <a:ln>
                  <a:noFill/>
                </a:ln>
                <a:solidFill>
                  <a:srgbClr val="002060"/>
                </a:solidFill>
                <a:effectLst/>
                <a:uLnTx/>
                <a:uFillTx/>
                <a:latin typeface="Calibri" panose="020F0502020204030204"/>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Calibri" panose="020F0502020204030204"/>
              <a:cs typeface="Arial" panose="020B0604020202020204" pitchFamily="34" charset="0"/>
            </a:endParaRPr>
          </a:p>
          <a:p>
            <a:pPr>
              <a:defRPr/>
            </a:pPr>
            <a:r>
              <a:rPr lang="en-US" sz="1200" dirty="0">
                <a:solidFill>
                  <a:srgbClr val="002060"/>
                </a:solidFill>
                <a:latin typeface="Calibri" panose="020F0502020204030204"/>
                <a:cs typeface="Arial" panose="020B0604020202020204" pitchFamily="34" charset="0"/>
              </a:rPr>
              <a:t>As part of the Dr. </a:t>
            </a:r>
            <a:r>
              <a:rPr lang="en-US" sz="1200" dirty="0" err="1">
                <a:solidFill>
                  <a:srgbClr val="002060"/>
                </a:solidFill>
                <a:latin typeface="Calibri" panose="020F0502020204030204"/>
                <a:cs typeface="Arial" panose="020B0604020202020204" pitchFamily="34" charset="0"/>
              </a:rPr>
              <a:t>Fechter</a:t>
            </a:r>
            <a:r>
              <a:rPr lang="en-US" sz="1200" dirty="0">
                <a:solidFill>
                  <a:srgbClr val="002060"/>
                </a:solidFill>
                <a:latin typeface="Calibri" panose="020F0502020204030204"/>
                <a:cs typeface="Arial" panose="020B0604020202020204" pitchFamily="34" charset="0"/>
              </a:rPr>
              <a:t> Group of Companies with more than 38 years of activity in the field of environmental technologies, Dr. </a:t>
            </a:r>
            <a:r>
              <a:rPr lang="en-US" sz="1200" dirty="0" err="1">
                <a:solidFill>
                  <a:srgbClr val="002060"/>
                </a:solidFill>
                <a:latin typeface="Calibri" panose="020F0502020204030204"/>
                <a:cs typeface="Arial" panose="020B0604020202020204" pitchFamily="34" charset="0"/>
              </a:rPr>
              <a:t>Fechter</a:t>
            </a:r>
            <a:r>
              <a:rPr lang="en-US" sz="1200" dirty="0">
                <a:solidFill>
                  <a:srgbClr val="002060"/>
                </a:solidFill>
                <a:latin typeface="Calibri" panose="020F0502020204030204"/>
                <a:cs typeface="Arial" panose="020B0604020202020204" pitchFamily="34" charset="0"/>
              </a:rPr>
              <a:t> Clean City GmbH specializes with its </a:t>
            </a:r>
            <a:r>
              <a:rPr lang="en-US" sz="1200" dirty="0" err="1">
                <a:solidFill>
                  <a:srgbClr val="002060"/>
                </a:solidFill>
                <a:latin typeface="Calibri" panose="020F0502020204030204"/>
                <a:cs typeface="Arial" panose="020B0604020202020204" pitchFamily="34" charset="0"/>
              </a:rPr>
              <a:t>subsideries</a:t>
            </a:r>
            <a:r>
              <a:rPr lang="en-US" sz="1200" dirty="0">
                <a:solidFill>
                  <a:srgbClr val="002060"/>
                </a:solidFill>
                <a:latin typeface="Calibri" panose="020F0502020204030204"/>
                <a:cs typeface="Arial" panose="020B0604020202020204" pitchFamily="34" charset="0"/>
              </a:rPr>
              <a:t> in the developing and running of sustainable Clean Water, Waste-to-Energy and Photovoltaic projects.</a:t>
            </a:r>
          </a:p>
          <a:p>
            <a:pPr>
              <a:defRPr/>
            </a:pPr>
            <a:endParaRPr lang="en-US" sz="1200" dirty="0">
              <a:solidFill>
                <a:srgbClr val="002060"/>
              </a:solidFill>
              <a:latin typeface="Calibri" panose="020F0502020204030204"/>
              <a:cs typeface="Arial" panose="020B0604020202020204" pitchFamily="34" charset="0"/>
            </a:endParaRPr>
          </a:p>
          <a:p>
            <a:pPr>
              <a:defRPr/>
            </a:pPr>
            <a:r>
              <a:rPr lang="en-US" sz="1400" dirty="0">
                <a:solidFill>
                  <a:srgbClr val="00B0F0"/>
                </a:solidFill>
                <a:latin typeface="Calibri" panose="020F0502020204030204"/>
                <a:cs typeface="Arial" panose="020B0604020202020204" pitchFamily="34" charset="0"/>
              </a:rPr>
              <a:t>Goal: </a:t>
            </a:r>
          </a:p>
          <a:p>
            <a:pPr>
              <a:defRPr/>
            </a:pPr>
            <a:r>
              <a:rPr lang="en-US" sz="1200" dirty="0">
                <a:solidFill>
                  <a:srgbClr val="002060"/>
                </a:solidFill>
                <a:latin typeface="Calibri" panose="020F0502020204030204"/>
                <a:cs typeface="Arial" panose="020B0604020202020204" pitchFamily="34" charset="0"/>
              </a:rPr>
              <a:t>To provide clean water production and social water supply generating social, environmental and economic benefits.</a:t>
            </a:r>
          </a:p>
        </p:txBody>
      </p:sp>
      <p:sp>
        <p:nvSpPr>
          <p:cNvPr id="11" name="Textfeld 10">
            <a:extLst>
              <a:ext uri="{FF2B5EF4-FFF2-40B4-BE49-F238E27FC236}">
                <a16:creationId xmlns:a16="http://schemas.microsoft.com/office/drawing/2014/main" id="{854E74E1-C21D-48B2-96ED-D100D97BFC5E}"/>
              </a:ext>
            </a:extLst>
          </p:cNvPr>
          <p:cNvSpPr txBox="1"/>
          <p:nvPr/>
        </p:nvSpPr>
        <p:spPr>
          <a:xfrm>
            <a:off x="335260" y="6293015"/>
            <a:ext cx="2122715" cy="261610"/>
          </a:xfrm>
          <a:prstGeom prst="rect">
            <a:avLst/>
          </a:prstGeom>
          <a:noFill/>
        </p:spPr>
        <p:txBody>
          <a:bodyPr wrap="square">
            <a:spAutoFit/>
          </a:bodyPr>
          <a:lstStyle/>
          <a:p>
            <a:r>
              <a:rPr lang="de-DE" sz="1100" dirty="0">
                <a:solidFill>
                  <a:srgbClr val="646464">
                    <a:lumMod val="75000"/>
                  </a:srgbClr>
                </a:solidFill>
                <a:cs typeface="Calibri" panose="020F0502020204030204" pitchFamily="34" charset="0"/>
              </a:rPr>
              <a:t>PRIVILEGED &amp; CONFIDENTIAL</a:t>
            </a:r>
          </a:p>
        </p:txBody>
      </p:sp>
      <p:sp>
        <p:nvSpPr>
          <p:cNvPr id="13" name="Rectangle 5">
            <a:extLst>
              <a:ext uri="{FF2B5EF4-FFF2-40B4-BE49-F238E27FC236}">
                <a16:creationId xmlns:a16="http://schemas.microsoft.com/office/drawing/2014/main" id="{67F3FB2A-995F-4D61-893C-D7FE5BFDD674}"/>
              </a:ext>
            </a:extLst>
          </p:cNvPr>
          <p:cNvSpPr/>
          <p:nvPr/>
        </p:nvSpPr>
        <p:spPr>
          <a:xfrm>
            <a:off x="335260" y="375792"/>
            <a:ext cx="4173985" cy="6093976"/>
          </a:xfrm>
          <a:prstGeom prst="rect">
            <a:avLst/>
          </a:prstGeom>
        </p:spPr>
        <p:txBody>
          <a:bodyPr wrap="square">
            <a:spAutoFit/>
          </a:bodyPr>
          <a:lstStyle/>
          <a:p>
            <a:r>
              <a:rPr lang="en-US" sz="1400" dirty="0">
                <a:solidFill>
                  <a:srgbClr val="00B0F0"/>
                </a:solidFill>
                <a:cs typeface="Arial" panose="020B0604020202020204" pitchFamily="34" charset="0"/>
              </a:rPr>
              <a:t>Clean Water Pilot Project Dominican Republic</a:t>
            </a:r>
            <a:br>
              <a:rPr lang="en-US" sz="1400" dirty="0">
                <a:solidFill>
                  <a:srgbClr val="4472C4">
                    <a:lumMod val="50000"/>
                  </a:srgbClr>
                </a:solidFill>
                <a:cs typeface="Arial" panose="020B0604020202020204" pitchFamily="34" charset="0"/>
              </a:rPr>
            </a:br>
            <a:endParaRPr lang="en-US" sz="1400" dirty="0">
              <a:solidFill>
                <a:srgbClr val="4472C4">
                  <a:lumMod val="50000"/>
                </a:srgbClr>
              </a:solidFill>
              <a:cs typeface="Arial" panose="020B0604020202020204" pitchFamily="34" charset="0"/>
            </a:endParaRPr>
          </a:p>
          <a:p>
            <a:r>
              <a:rPr lang="en-US" sz="1200" dirty="0">
                <a:solidFill>
                  <a:srgbClr val="4472C4">
                    <a:lumMod val="50000"/>
                  </a:srgbClr>
                </a:solidFill>
                <a:cs typeface="Arial" panose="020B0604020202020204" pitchFamily="34" charset="0"/>
              </a:rPr>
              <a:t>Initiator/Project Developer: </a:t>
            </a:r>
          </a:p>
          <a:p>
            <a:pPr marL="285750" indent="-285750">
              <a:buFont typeface="Courier New" panose="02070309020205020404" pitchFamily="49" charset="0"/>
              <a:buChar char="o"/>
            </a:pPr>
            <a:r>
              <a:rPr lang="en-US" sz="1100" dirty="0">
                <a:solidFill>
                  <a:srgbClr val="4472C4">
                    <a:lumMod val="50000"/>
                  </a:srgbClr>
                </a:solidFill>
                <a:cs typeface="Arial" panose="020B0604020202020204" pitchFamily="34" charset="0"/>
              </a:rPr>
              <a:t>Resilience Consulting S.R.L.</a:t>
            </a:r>
          </a:p>
          <a:p>
            <a:pPr marL="285750" indent="-285750">
              <a:buFont typeface="Courier New" panose="02070309020205020404" pitchFamily="49" charset="0"/>
              <a:buChar char="o"/>
            </a:pPr>
            <a:endParaRPr lang="en-US" sz="1200" dirty="0">
              <a:solidFill>
                <a:srgbClr val="4472C4">
                  <a:lumMod val="50000"/>
                </a:srgbClr>
              </a:solidFill>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4472C4">
                    <a:lumMod val="50000"/>
                  </a:srgbClr>
                </a:solidFill>
                <a:cs typeface="Arial" panose="020B0604020202020204" pitchFamily="34" charset="0"/>
              </a:rPr>
              <a:t>Buyer/Production Unit:</a:t>
            </a:r>
            <a:r>
              <a:rPr kumimoji="0" lang="en-US" sz="1200" b="0" i="0" u="none" strike="noStrike" kern="1200" cap="none" spc="0" normalizeH="0" baseline="0" noProof="0" dirty="0">
                <a:ln>
                  <a:noFill/>
                </a:ln>
                <a:solidFill>
                  <a:srgbClr val="4472C4">
                    <a:lumMod val="50000"/>
                  </a:srgbClr>
                </a:solidFill>
                <a:effectLst/>
                <a:uLnTx/>
                <a:uFillTx/>
                <a:ea typeface="+mn-ea"/>
                <a:cs typeface="Arial" panose="020B0604020202020204" pitchFamily="34" charset="0"/>
              </a:rPr>
              <a:t> </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100" b="0" i="0" u="none" strike="noStrike" kern="1200" cap="none" spc="0" normalizeH="0" baseline="0" noProof="0" dirty="0">
                <a:ln>
                  <a:noFill/>
                </a:ln>
                <a:solidFill>
                  <a:srgbClr val="4472C4">
                    <a:lumMod val="50000"/>
                  </a:srgbClr>
                </a:solidFill>
                <a:effectLst/>
                <a:uLnTx/>
                <a:uFillTx/>
                <a:ea typeface="+mn-ea"/>
                <a:cs typeface="Arial" panose="020B0604020202020204" pitchFamily="34" charset="0"/>
              </a:rPr>
              <a:t>Dr. </a:t>
            </a:r>
            <a:r>
              <a:rPr kumimoji="0" lang="en-US" sz="1100" b="0" i="0" u="none" strike="noStrike" kern="1200" cap="none" spc="0" normalizeH="0" baseline="0" noProof="0" dirty="0" err="1">
                <a:ln>
                  <a:noFill/>
                </a:ln>
                <a:solidFill>
                  <a:srgbClr val="4472C4">
                    <a:lumMod val="50000"/>
                  </a:srgbClr>
                </a:solidFill>
                <a:effectLst/>
                <a:uLnTx/>
                <a:uFillTx/>
                <a:ea typeface="+mn-ea"/>
                <a:cs typeface="Arial" panose="020B0604020202020204" pitchFamily="34" charset="0"/>
              </a:rPr>
              <a:t>Fechter</a:t>
            </a:r>
            <a:r>
              <a:rPr kumimoji="0" lang="en-US" sz="1100" b="0" i="0" u="none" strike="noStrike" kern="1200" cap="none" spc="0" normalizeH="0" baseline="0" noProof="0" dirty="0">
                <a:ln>
                  <a:noFill/>
                </a:ln>
                <a:solidFill>
                  <a:srgbClr val="4472C4">
                    <a:lumMod val="50000"/>
                  </a:srgbClr>
                </a:solidFill>
                <a:effectLst/>
                <a:uLnTx/>
                <a:uFillTx/>
                <a:ea typeface="+mn-ea"/>
                <a:cs typeface="Arial" panose="020B0604020202020204" pitchFamily="34" charset="0"/>
              </a:rPr>
              <a:t> Clean City </a:t>
            </a:r>
            <a:r>
              <a:rPr kumimoji="0" lang="en-US" sz="1100" b="0" i="0" u="none" strike="noStrike" kern="1200" cap="none" spc="0" normalizeH="0" baseline="0" noProof="0" dirty="0" err="1">
                <a:ln>
                  <a:noFill/>
                </a:ln>
                <a:solidFill>
                  <a:srgbClr val="4472C4">
                    <a:lumMod val="50000"/>
                  </a:srgbClr>
                </a:solidFill>
                <a:effectLst/>
                <a:uLnTx/>
                <a:uFillTx/>
                <a:ea typeface="+mn-ea"/>
                <a:cs typeface="Arial" panose="020B0604020202020204" pitchFamily="34" charset="0"/>
              </a:rPr>
              <a:t>Singapur</a:t>
            </a:r>
            <a:r>
              <a:rPr kumimoji="0" lang="en-US" sz="1100" b="0" i="0" u="none" strike="noStrike" kern="1200" cap="none" spc="0" normalizeH="0" baseline="0" noProof="0" dirty="0">
                <a:ln>
                  <a:noFill/>
                </a:ln>
                <a:solidFill>
                  <a:srgbClr val="4472C4">
                    <a:lumMod val="50000"/>
                  </a:srgbClr>
                </a:solidFill>
                <a:effectLst/>
                <a:uLnTx/>
                <a:uFillTx/>
                <a:ea typeface="+mn-ea"/>
                <a:cs typeface="Arial" panose="020B0604020202020204" pitchFamily="34" charset="0"/>
              </a:rPr>
              <a:t> S.R.L., a 100% subsidiary of Dr. </a:t>
            </a:r>
            <a:r>
              <a:rPr kumimoji="0" lang="en-US" sz="1100" b="0" i="0" u="none" strike="noStrike" kern="1200" cap="none" spc="0" normalizeH="0" baseline="0" noProof="0" dirty="0" err="1">
                <a:ln>
                  <a:noFill/>
                </a:ln>
                <a:solidFill>
                  <a:srgbClr val="4472C4">
                    <a:lumMod val="50000"/>
                  </a:srgbClr>
                </a:solidFill>
                <a:effectLst/>
                <a:uLnTx/>
                <a:uFillTx/>
                <a:ea typeface="+mn-ea"/>
                <a:cs typeface="Arial" panose="020B0604020202020204" pitchFamily="34" charset="0"/>
              </a:rPr>
              <a:t>Fechter</a:t>
            </a:r>
            <a:r>
              <a:rPr kumimoji="0" lang="en-US" sz="1100" b="0" i="0" u="none" strike="noStrike" kern="1200" cap="none" spc="0" normalizeH="0" baseline="0" noProof="0" dirty="0">
                <a:ln>
                  <a:noFill/>
                </a:ln>
                <a:solidFill>
                  <a:srgbClr val="4472C4">
                    <a:lumMod val="50000"/>
                  </a:srgbClr>
                </a:solidFill>
                <a:effectLst/>
                <a:uLnTx/>
                <a:uFillTx/>
                <a:ea typeface="+mn-ea"/>
                <a:cs typeface="Arial" panose="020B0604020202020204" pitchFamily="34" charset="0"/>
              </a:rPr>
              <a:t> Clean City GmbH, Germany</a:t>
            </a:r>
          </a:p>
          <a:p>
            <a:endParaRPr lang="en-US" sz="1200" dirty="0">
              <a:solidFill>
                <a:srgbClr val="4472C4">
                  <a:lumMod val="50000"/>
                </a:srgbClr>
              </a:solidFill>
              <a:cs typeface="Arial" panose="020B0604020202020204" pitchFamily="34" charset="0"/>
            </a:endParaRPr>
          </a:p>
          <a:p>
            <a:r>
              <a:rPr lang="en-US" sz="1200" dirty="0">
                <a:solidFill>
                  <a:srgbClr val="4472C4">
                    <a:lumMod val="50000"/>
                  </a:srgbClr>
                </a:solidFill>
                <a:cs typeface="Arial" panose="020B0604020202020204" pitchFamily="34" charset="0"/>
              </a:rPr>
              <a:t>Clean Water Technology Provider:</a:t>
            </a:r>
          </a:p>
          <a:p>
            <a:pPr marL="285750" indent="-285750">
              <a:buFont typeface="Courier New" panose="02070309020205020404" pitchFamily="49" charset="0"/>
              <a:buChar char="o"/>
            </a:pPr>
            <a:r>
              <a:rPr lang="en-US" sz="1100" dirty="0">
                <a:solidFill>
                  <a:srgbClr val="4472C4">
                    <a:lumMod val="50000"/>
                  </a:srgbClr>
                </a:solidFill>
                <a:cs typeface="Arial" panose="020B0604020202020204" pitchFamily="34" charset="0"/>
              </a:rPr>
              <a:t>Solar Water Solutions Oy Ltd, Finland, with over 140+ already installed and operating locations worldwide.</a:t>
            </a:r>
          </a:p>
          <a:p>
            <a:pPr marL="285750" indent="-285750">
              <a:buFont typeface="Courier New" panose="02070309020205020404" pitchFamily="49" charset="0"/>
              <a:buChar char="o"/>
            </a:pPr>
            <a:endParaRPr lang="en-US" sz="1200" dirty="0">
              <a:solidFill>
                <a:srgbClr val="4472C4">
                  <a:lumMod val="50000"/>
                </a:srgbClr>
              </a:solidFill>
              <a:cs typeface="Arial" panose="020B0604020202020204" pitchFamily="34" charset="0"/>
            </a:endParaRPr>
          </a:p>
          <a:p>
            <a:r>
              <a:rPr lang="en-US" sz="1200" dirty="0">
                <a:solidFill>
                  <a:srgbClr val="4472C4">
                    <a:lumMod val="50000"/>
                  </a:srgbClr>
                </a:solidFill>
                <a:cs typeface="Arial" panose="020B0604020202020204" pitchFamily="34" charset="0"/>
              </a:rPr>
              <a:t>Local Supporter/Partner:</a:t>
            </a:r>
          </a:p>
          <a:p>
            <a:pPr marL="171450" indent="-171450">
              <a:buFont typeface="Courier New" panose="02070309020205020404" pitchFamily="49" charset="0"/>
              <a:buChar char="o"/>
            </a:pPr>
            <a:r>
              <a:rPr lang="en-US" sz="1100" dirty="0">
                <a:solidFill>
                  <a:srgbClr val="4472C4">
                    <a:lumMod val="50000"/>
                  </a:srgbClr>
                </a:solidFill>
                <a:cs typeface="Arial" panose="020B0604020202020204" pitchFamily="34" charset="0"/>
              </a:rPr>
              <a:t>Dominican Federation of Municipal Districts (FEDODIM)</a:t>
            </a:r>
          </a:p>
          <a:p>
            <a:pPr marL="171450" indent="-171450">
              <a:buFont typeface="Courier New" panose="02070309020205020404" pitchFamily="49" charset="0"/>
              <a:buChar char="o"/>
            </a:pPr>
            <a:r>
              <a:rPr lang="en-US" sz="1100" dirty="0" err="1">
                <a:solidFill>
                  <a:srgbClr val="4472C4">
                    <a:lumMod val="50000"/>
                  </a:srgbClr>
                </a:solidFill>
                <a:cs typeface="Arial" panose="020B0604020202020204" pitchFamily="34" charset="0"/>
              </a:rPr>
              <a:t>Dominicana</a:t>
            </a:r>
            <a:r>
              <a:rPr lang="en-US" sz="1100" dirty="0">
                <a:solidFill>
                  <a:srgbClr val="4472C4">
                    <a:lumMod val="50000"/>
                  </a:srgbClr>
                </a:solidFill>
                <a:cs typeface="Arial" panose="020B0604020202020204" pitchFamily="34" charset="0"/>
              </a:rPr>
              <a:t> </a:t>
            </a:r>
            <a:r>
              <a:rPr lang="en-US" sz="1100" dirty="0" err="1">
                <a:solidFill>
                  <a:srgbClr val="4472C4">
                    <a:lumMod val="50000"/>
                  </a:srgbClr>
                </a:solidFill>
                <a:cs typeface="Arial" panose="020B0604020202020204" pitchFamily="34" charset="0"/>
              </a:rPr>
              <a:t>Limpia</a:t>
            </a:r>
            <a:endParaRPr lang="en-US" sz="1100" dirty="0">
              <a:solidFill>
                <a:srgbClr val="4472C4">
                  <a:lumMod val="50000"/>
                </a:srgbClr>
              </a:solidFill>
              <a:cs typeface="Arial" panose="020B0604020202020204" pitchFamily="34" charset="0"/>
            </a:endParaRPr>
          </a:p>
          <a:p>
            <a:endParaRPr lang="en-US" sz="1200" dirty="0">
              <a:solidFill>
                <a:srgbClr val="4472C4">
                  <a:lumMod val="50000"/>
                </a:srgbClr>
              </a:solidFill>
              <a:cs typeface="Arial" panose="020B0604020202020204" pitchFamily="34" charset="0"/>
            </a:endParaRPr>
          </a:p>
          <a:p>
            <a:r>
              <a:rPr lang="en-US" sz="1200" dirty="0">
                <a:solidFill>
                  <a:srgbClr val="4472C4">
                    <a:lumMod val="50000"/>
                  </a:srgbClr>
                </a:solidFill>
                <a:cs typeface="Arial" panose="020B0604020202020204" pitchFamily="34" charset="0"/>
              </a:rPr>
              <a:t>Project Volume:</a:t>
            </a:r>
          </a:p>
          <a:p>
            <a:pPr marL="285750" indent="-285750">
              <a:buFont typeface="Courier New" panose="02070309020205020404" pitchFamily="49" charset="0"/>
              <a:buChar char="o"/>
            </a:pPr>
            <a:r>
              <a:rPr lang="en-US" sz="1100" dirty="0">
                <a:solidFill>
                  <a:srgbClr val="4472C4">
                    <a:lumMod val="50000"/>
                  </a:srgbClr>
                </a:solidFill>
                <a:cs typeface="Arial" panose="020B0604020202020204" pitchFamily="34" charset="0"/>
              </a:rPr>
              <a:t>USD 500,000</a:t>
            </a:r>
          </a:p>
          <a:p>
            <a:endParaRPr lang="en-US" sz="1200" dirty="0">
              <a:solidFill>
                <a:srgbClr val="4472C4">
                  <a:lumMod val="50000"/>
                </a:srgbClr>
              </a:solidFill>
              <a:cs typeface="Arial" panose="020B0604020202020204" pitchFamily="34" charset="0"/>
            </a:endParaRPr>
          </a:p>
          <a:p>
            <a:r>
              <a:rPr lang="en-US" sz="1200" dirty="0">
                <a:solidFill>
                  <a:srgbClr val="4472C4">
                    <a:lumMod val="50000"/>
                  </a:srgbClr>
                </a:solidFill>
                <a:cs typeface="Arial" panose="020B0604020202020204" pitchFamily="34" charset="0"/>
              </a:rPr>
              <a:t>Investment Strategy:</a:t>
            </a:r>
          </a:p>
          <a:p>
            <a:pPr marL="285750" indent="-285750">
              <a:buFont typeface="Courier New" panose="02070309020205020404" pitchFamily="49" charset="0"/>
              <a:buChar char="o"/>
            </a:pPr>
            <a:r>
              <a:rPr lang="en-US" sz="1100" dirty="0">
                <a:solidFill>
                  <a:srgbClr val="4472C4">
                    <a:lumMod val="50000"/>
                  </a:srgbClr>
                </a:solidFill>
                <a:cs typeface="Arial" panose="020B0604020202020204" pitchFamily="34" charset="0"/>
              </a:rPr>
              <a:t>Project development of the Caribbean Clean Water Solutions Pilot Project in Los </a:t>
            </a:r>
            <a:r>
              <a:rPr lang="en-US" sz="1100" dirty="0" err="1">
                <a:solidFill>
                  <a:srgbClr val="4472C4">
                    <a:lumMod val="50000"/>
                  </a:srgbClr>
                </a:solidFill>
                <a:cs typeface="Arial" panose="020B0604020202020204" pitchFamily="34" charset="0"/>
              </a:rPr>
              <a:t>Botados</a:t>
            </a:r>
            <a:r>
              <a:rPr lang="en-US" sz="1100" dirty="0">
                <a:solidFill>
                  <a:srgbClr val="4472C4">
                    <a:lumMod val="50000"/>
                  </a:srgbClr>
                </a:solidFill>
                <a:cs typeface="Arial" panose="020B0604020202020204" pitchFamily="34" charset="0"/>
              </a:rPr>
              <a:t>, Dominican Republic until “Shuffle Ready” by Initiator and project sales to Buyer</a:t>
            </a:r>
            <a:r>
              <a:rPr lang="en-US" sz="1200" dirty="0">
                <a:solidFill>
                  <a:srgbClr val="4472C4">
                    <a:lumMod val="50000"/>
                  </a:srgbClr>
                </a:solidFill>
                <a:cs typeface="Arial" panose="020B0604020202020204" pitchFamily="34" charset="0"/>
              </a:rPr>
              <a:t>.</a:t>
            </a:r>
          </a:p>
          <a:p>
            <a:pPr marL="285750" indent="-285750">
              <a:buFont typeface="Courier New" panose="02070309020205020404" pitchFamily="49" charset="0"/>
              <a:buChar char="o"/>
            </a:pPr>
            <a:endParaRPr lang="en-US" sz="1200" dirty="0">
              <a:solidFill>
                <a:srgbClr val="4472C4">
                  <a:lumMod val="50000"/>
                </a:srgbClr>
              </a:solidFill>
              <a:cs typeface="Arial" panose="020B0604020202020204" pitchFamily="34" charset="0"/>
            </a:endParaRPr>
          </a:p>
          <a:p>
            <a:r>
              <a:rPr lang="en-US" sz="1200" dirty="0">
                <a:solidFill>
                  <a:srgbClr val="4472C4">
                    <a:lumMod val="50000"/>
                  </a:srgbClr>
                </a:solidFill>
                <a:cs typeface="Arial" panose="020B0604020202020204" pitchFamily="34" charset="0"/>
              </a:rPr>
              <a:t>Water Solution Product: </a:t>
            </a:r>
          </a:p>
          <a:p>
            <a:pPr marL="285750" indent="-285750">
              <a:buFont typeface="Courier New" panose="02070309020205020404" pitchFamily="49" charset="0"/>
              <a:buChar char="o"/>
            </a:pPr>
            <a:r>
              <a:rPr lang="fr-FR" sz="1100" dirty="0" err="1">
                <a:solidFill>
                  <a:srgbClr val="4472C4">
                    <a:lumMod val="50000"/>
                  </a:srgbClr>
                </a:solidFill>
                <a:cs typeface="Arial" panose="020B0604020202020204" pitchFamily="34" charset="0"/>
              </a:rPr>
              <a:t>SolarRO</a:t>
            </a:r>
            <a:r>
              <a:rPr lang="fr-FR" sz="1100" dirty="0">
                <a:solidFill>
                  <a:srgbClr val="4472C4">
                    <a:lumMod val="50000"/>
                  </a:srgbClr>
                </a:solidFill>
                <a:cs typeface="Arial" panose="020B0604020202020204" pitchFamily="34" charset="0"/>
              </a:rPr>
              <a:t> 500 BW water </a:t>
            </a:r>
            <a:r>
              <a:rPr lang="fr-FR" sz="1100" dirty="0" err="1">
                <a:solidFill>
                  <a:srgbClr val="4472C4">
                    <a:lumMod val="50000"/>
                  </a:srgbClr>
                </a:solidFill>
                <a:cs typeface="Arial" panose="020B0604020202020204" pitchFamily="34" charset="0"/>
              </a:rPr>
              <a:t>desalination</a:t>
            </a:r>
            <a:r>
              <a:rPr lang="fr-FR" sz="1100" dirty="0">
                <a:solidFill>
                  <a:srgbClr val="4472C4">
                    <a:lumMod val="50000"/>
                  </a:srgbClr>
                </a:solidFill>
                <a:cs typeface="Arial" panose="020B0604020202020204" pitchFamily="34" charset="0"/>
              </a:rPr>
              <a:t> </a:t>
            </a:r>
            <a:r>
              <a:rPr lang="fr-FR" sz="1100" dirty="0" err="1">
                <a:solidFill>
                  <a:srgbClr val="4472C4">
                    <a:lumMod val="50000"/>
                  </a:srgbClr>
                </a:solidFill>
                <a:cs typeface="Arial" panose="020B0604020202020204" pitchFamily="34" charset="0"/>
              </a:rPr>
              <a:t>product</a:t>
            </a:r>
            <a:endParaRPr lang="fr-FR" sz="1100" dirty="0">
              <a:solidFill>
                <a:srgbClr val="4472C4">
                  <a:lumMod val="50000"/>
                </a:srgbClr>
              </a:solidFill>
              <a:cs typeface="Arial" panose="020B0604020202020204" pitchFamily="34" charset="0"/>
            </a:endParaRPr>
          </a:p>
          <a:p>
            <a:pPr marL="285750" indent="-285750">
              <a:buFont typeface="Courier New" panose="02070309020205020404" pitchFamily="49" charset="0"/>
              <a:buChar char="o"/>
            </a:pPr>
            <a:endParaRPr lang="fr-FR" sz="1200" dirty="0">
              <a:solidFill>
                <a:srgbClr val="4472C4">
                  <a:lumMod val="50000"/>
                </a:srgbClr>
              </a:solidFill>
              <a:cs typeface="Arial" panose="020B0604020202020204" pitchFamily="34" charset="0"/>
            </a:endParaRPr>
          </a:p>
          <a:p>
            <a:r>
              <a:rPr lang="fr-FR" sz="1200" dirty="0">
                <a:solidFill>
                  <a:srgbClr val="4472C4">
                    <a:lumMod val="50000"/>
                  </a:srgbClr>
                </a:solidFill>
                <a:cs typeface="Arial" panose="020B0604020202020204" pitchFamily="34" charset="0"/>
              </a:rPr>
              <a:t>Location: </a:t>
            </a:r>
          </a:p>
          <a:p>
            <a:pPr marL="285750" indent="-285750">
              <a:buFont typeface="Courier New" panose="02070309020205020404" pitchFamily="49" charset="0"/>
              <a:buChar char="o"/>
            </a:pPr>
            <a:r>
              <a:rPr lang="fr-FR" sz="1100" dirty="0">
                <a:solidFill>
                  <a:srgbClr val="4472C4">
                    <a:lumMod val="50000"/>
                  </a:srgbClr>
                </a:solidFill>
                <a:cs typeface="Arial" panose="020B0604020202020204" pitchFamily="34" charset="0"/>
              </a:rPr>
              <a:t>Sabana Grande de Palenque, San </a:t>
            </a:r>
            <a:r>
              <a:rPr lang="fr-FR" sz="1100" dirty="0" err="1">
                <a:solidFill>
                  <a:srgbClr val="4472C4">
                    <a:lumMod val="50000"/>
                  </a:srgbClr>
                </a:solidFill>
                <a:cs typeface="Arial" panose="020B0604020202020204" pitchFamily="34" charset="0"/>
              </a:rPr>
              <a:t>Cristóbal</a:t>
            </a:r>
            <a:r>
              <a:rPr lang="fr-FR" sz="1100" dirty="0">
                <a:solidFill>
                  <a:srgbClr val="4472C4">
                    <a:lumMod val="50000"/>
                  </a:srgbClr>
                </a:solidFill>
                <a:cs typeface="Arial" panose="020B0604020202020204" pitchFamily="34" charset="0"/>
              </a:rPr>
              <a:t> Province, </a:t>
            </a:r>
            <a:r>
              <a:rPr lang="fr-FR" sz="1100" dirty="0" err="1">
                <a:solidFill>
                  <a:srgbClr val="4472C4">
                    <a:lumMod val="50000"/>
                  </a:srgbClr>
                </a:solidFill>
                <a:cs typeface="Arial" panose="020B0604020202020204" pitchFamily="34" charset="0"/>
              </a:rPr>
              <a:t>Dominican</a:t>
            </a:r>
            <a:r>
              <a:rPr lang="fr-FR" sz="1100" dirty="0">
                <a:solidFill>
                  <a:srgbClr val="4472C4">
                    <a:lumMod val="50000"/>
                  </a:srgbClr>
                </a:solidFill>
                <a:cs typeface="Arial" panose="020B0604020202020204" pitchFamily="34" charset="0"/>
              </a:rPr>
              <a:t> </a:t>
            </a:r>
            <a:r>
              <a:rPr lang="fr-FR" sz="1100" dirty="0" err="1">
                <a:solidFill>
                  <a:srgbClr val="4472C4">
                    <a:lumMod val="50000"/>
                  </a:srgbClr>
                </a:solidFill>
                <a:cs typeface="Arial" panose="020B0604020202020204" pitchFamily="34" charset="0"/>
              </a:rPr>
              <a:t>Republic</a:t>
            </a:r>
            <a:endParaRPr lang="fr-FR" sz="1100" dirty="0">
              <a:solidFill>
                <a:srgbClr val="4472C4">
                  <a:lumMod val="50000"/>
                </a:srgbClr>
              </a:solidFill>
              <a:cs typeface="Arial" panose="020B0604020202020204" pitchFamily="34" charset="0"/>
            </a:endParaRPr>
          </a:p>
          <a:p>
            <a:endParaRPr lang="fr-FR" sz="1400" dirty="0">
              <a:solidFill>
                <a:srgbClr val="4472C4">
                  <a:lumMod val="50000"/>
                </a:srgbClr>
              </a:solidFill>
              <a:cs typeface="Arial" panose="020B0604020202020204" pitchFamily="34" charset="0"/>
            </a:endParaRPr>
          </a:p>
        </p:txBody>
      </p:sp>
    </p:spTree>
    <p:extLst>
      <p:ext uri="{BB962C8B-B14F-4D97-AF65-F5344CB8AC3E}">
        <p14:creationId xmlns:p14="http://schemas.microsoft.com/office/powerpoint/2010/main" val="3350040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1402508" y="176135"/>
            <a:ext cx="5902842" cy="828830"/>
          </a:xfrm>
        </p:spPr>
        <p:txBody>
          <a:bodyPr>
            <a:normAutofit/>
          </a:bodyPr>
          <a:lstStyle/>
          <a:p>
            <a:r>
              <a:rPr lang="en-US" sz="2400" kern="0" dirty="0">
                <a:solidFill>
                  <a:srgbClr val="00B0F0"/>
                </a:solidFill>
                <a:latin typeface="+mn-lt"/>
                <a:ea typeface="+mn-ea"/>
                <a:cs typeface="Calibri" panose="020F0502020204030204" pitchFamily="34" charset="0"/>
              </a:rPr>
              <a:t>The Market</a:t>
            </a:r>
          </a:p>
        </p:txBody>
      </p:sp>
      <p:sp>
        <p:nvSpPr>
          <p:cNvPr id="11" name="Rectangle 4">
            <a:extLst>
              <a:ext uri="{FF2B5EF4-FFF2-40B4-BE49-F238E27FC236}">
                <a16:creationId xmlns:a16="http://schemas.microsoft.com/office/drawing/2014/main" id="{4198F498-A7C5-4556-9359-CCF5DAA9D102}"/>
              </a:ext>
            </a:extLst>
          </p:cNvPr>
          <p:cNvSpPr/>
          <p:nvPr/>
        </p:nvSpPr>
        <p:spPr>
          <a:xfrm>
            <a:off x="5812294" y="861668"/>
            <a:ext cx="6386056" cy="4739759"/>
          </a:xfrm>
          <a:prstGeom prst="rect">
            <a:avLst/>
          </a:prstGeom>
          <a:solidFill>
            <a:srgbClr val="00B0F0"/>
          </a:solidFill>
        </p:spPr>
        <p:txBody>
          <a:bodyPr wrap="square">
            <a:spAutoFit/>
          </a:bodyPr>
          <a:lstStyle/>
          <a:p>
            <a:pPr>
              <a:buClr>
                <a:srgbClr val="C00000"/>
              </a:buClr>
              <a:defRPr/>
            </a:pPr>
            <a:endParaRPr lang="en-US" sz="1200" dirty="0">
              <a:solidFill>
                <a:schemeClr val="bg1"/>
              </a:solidFill>
              <a:cs typeface="Arial" panose="020B0604020202020204" pitchFamily="34" charset="0"/>
            </a:endParaRPr>
          </a:p>
          <a:p>
            <a:pPr>
              <a:buClr>
                <a:srgbClr val="C00000"/>
              </a:buClr>
              <a:defRPr/>
            </a:pPr>
            <a:r>
              <a:rPr lang="en-US" sz="1200" dirty="0">
                <a:solidFill>
                  <a:schemeClr val="bg1"/>
                </a:solidFill>
                <a:cs typeface="Arial" panose="020B0604020202020204" pitchFamily="34" charset="0"/>
              </a:rPr>
              <a:t>Potential: </a:t>
            </a:r>
            <a:r>
              <a:rPr lang="en-US" sz="1200" dirty="0" err="1">
                <a:solidFill>
                  <a:schemeClr val="bg1"/>
                </a:solidFill>
                <a:cs typeface="Arial" panose="020B0604020202020204" pitchFamily="34" charset="0"/>
              </a:rPr>
              <a:t>Sabana</a:t>
            </a:r>
            <a:r>
              <a:rPr lang="en-US" sz="1200" dirty="0">
                <a:solidFill>
                  <a:schemeClr val="bg1"/>
                </a:solidFill>
                <a:cs typeface="Arial" panose="020B0604020202020204" pitchFamily="34" charset="0"/>
              </a:rPr>
              <a:t> Grande de </a:t>
            </a:r>
            <a:r>
              <a:rPr lang="en-US" sz="1200" dirty="0" err="1">
                <a:solidFill>
                  <a:schemeClr val="bg1"/>
                </a:solidFill>
                <a:cs typeface="Arial" panose="020B0604020202020204" pitchFamily="34" charset="0"/>
              </a:rPr>
              <a:t>Palenques</a:t>
            </a:r>
            <a:r>
              <a:rPr lang="en-US" sz="1200" dirty="0">
                <a:solidFill>
                  <a:schemeClr val="bg1"/>
                </a:solidFill>
                <a:cs typeface="Arial" panose="020B0604020202020204" pitchFamily="34" charset="0"/>
              </a:rPr>
              <a:t> pilot project with approximately 642,000 inhabitants in San Cristóbal Province. Countrywide, 5 million inhabitants are reached via 235 municipalities belonging to the Dominican Federation of Municipal Districts (FEDODIM).</a:t>
            </a:r>
          </a:p>
          <a:p>
            <a:pPr>
              <a:buClr>
                <a:srgbClr val="C00000"/>
              </a:buClr>
              <a:defRPr/>
            </a:pPr>
            <a:endParaRPr lang="en-US" sz="1200" dirty="0">
              <a:solidFill>
                <a:schemeClr val="bg1"/>
              </a:solidFill>
              <a:cs typeface="Arial" panose="020B0604020202020204" pitchFamily="34" charset="0"/>
            </a:endParaRPr>
          </a:p>
          <a:p>
            <a:pPr>
              <a:buClr>
                <a:srgbClr val="C00000"/>
              </a:buClr>
              <a:defRPr/>
            </a:pPr>
            <a:r>
              <a:rPr lang="en-US" sz="1200" dirty="0">
                <a:solidFill>
                  <a:schemeClr val="bg1"/>
                </a:solidFill>
                <a:cs typeface="Arial" panose="020B0604020202020204" pitchFamily="34" charset="0"/>
              </a:rPr>
              <a:t>The Caribbean Clean Water Solutions project provides a decentralized solution for producing affordable drinking water locally, where it is needed. Production and marketing are guided by social, environmental and economic principles. </a:t>
            </a:r>
          </a:p>
          <a:p>
            <a:pPr>
              <a:buClr>
                <a:srgbClr val="C00000"/>
              </a:buClr>
              <a:defRPr/>
            </a:pPr>
            <a:endParaRPr lang="en-US" sz="1200" dirty="0">
              <a:solidFill>
                <a:schemeClr val="bg1"/>
              </a:solidFill>
              <a:cs typeface="Arial" panose="020B0604020202020204" pitchFamily="34" charset="0"/>
            </a:endParaRPr>
          </a:p>
          <a:p>
            <a:pPr>
              <a:buClr>
                <a:srgbClr val="C00000"/>
              </a:buClr>
              <a:defRPr/>
            </a:pPr>
            <a:r>
              <a:rPr lang="en-US" sz="1200" dirty="0">
                <a:solidFill>
                  <a:schemeClr val="bg1"/>
                </a:solidFill>
                <a:cs typeface="Arial" panose="020B0604020202020204" pitchFamily="34" charset="0"/>
              </a:rPr>
              <a:t>Two sales streams are targeted to reach all segments of the population according to their needs.</a:t>
            </a:r>
          </a:p>
          <a:p>
            <a:pPr>
              <a:buClr>
                <a:srgbClr val="C00000"/>
              </a:buClr>
              <a:defRPr/>
            </a:pPr>
            <a:endParaRPr lang="en-US" sz="1200" dirty="0">
              <a:solidFill>
                <a:schemeClr val="bg1"/>
              </a:solidFill>
              <a:cs typeface="Arial" panose="020B0604020202020204" pitchFamily="34" charset="0"/>
            </a:endParaRPr>
          </a:p>
          <a:p>
            <a:pPr>
              <a:buClr>
                <a:srgbClr val="C00000"/>
              </a:buClr>
              <a:defRPr/>
            </a:pPr>
            <a:r>
              <a:rPr lang="en-US" sz="1200" dirty="0">
                <a:solidFill>
                  <a:schemeClr val="bg1"/>
                </a:solidFill>
                <a:cs typeface="Arial" panose="020B0604020202020204" pitchFamily="34" charset="0"/>
              </a:rPr>
              <a:t>The first sales stream is the conventional drinking water market. Here a brand product shall be placed, which is to possess the following characteristics:</a:t>
            </a:r>
          </a:p>
          <a:p>
            <a:pPr>
              <a:buClr>
                <a:srgbClr val="C00000"/>
              </a:buClr>
              <a:defRPr/>
            </a:pPr>
            <a:endParaRPr lang="en-US" sz="1200" dirty="0">
              <a:solidFill>
                <a:schemeClr val="bg1"/>
              </a:solidFill>
              <a:cs typeface="Arial" panose="020B0604020202020204" pitchFamily="34" charset="0"/>
            </a:endParaRPr>
          </a:p>
          <a:p>
            <a:pPr marL="171450" indent="-171450">
              <a:buClr>
                <a:schemeClr val="bg1"/>
              </a:buClr>
              <a:buFont typeface="Courier New" panose="02070309020205020404" pitchFamily="49" charset="0"/>
              <a:buChar char="o"/>
              <a:defRPr/>
            </a:pPr>
            <a:r>
              <a:rPr lang="en-US" sz="1200" dirty="0">
                <a:solidFill>
                  <a:schemeClr val="bg1"/>
                </a:solidFill>
                <a:cs typeface="Arial" panose="020B0604020202020204" pitchFamily="34" charset="0"/>
              </a:rPr>
              <a:t>Clean drinking water quality</a:t>
            </a:r>
          </a:p>
          <a:p>
            <a:pPr marL="171450" indent="-171450">
              <a:buClr>
                <a:schemeClr val="bg1"/>
              </a:buClr>
              <a:buFont typeface="Courier New" panose="02070309020205020404" pitchFamily="49" charset="0"/>
              <a:buChar char="o"/>
              <a:defRPr/>
            </a:pPr>
            <a:r>
              <a:rPr lang="en-US" sz="1200" dirty="0">
                <a:solidFill>
                  <a:schemeClr val="bg1"/>
                </a:solidFill>
                <a:cs typeface="Arial" panose="020B0604020202020204" pitchFamily="34" charset="0"/>
              </a:rPr>
              <a:t>Priced in the lower market segment</a:t>
            </a:r>
          </a:p>
          <a:p>
            <a:pPr marL="171450" indent="-171450">
              <a:buClr>
                <a:schemeClr val="bg1"/>
              </a:buClr>
              <a:buFont typeface="Courier New" panose="02070309020205020404" pitchFamily="49" charset="0"/>
              <a:buChar char="o"/>
              <a:defRPr/>
            </a:pPr>
            <a:r>
              <a:rPr lang="en-US" sz="1200" dirty="0">
                <a:solidFill>
                  <a:schemeClr val="bg1"/>
                </a:solidFill>
                <a:cs typeface="Arial" panose="020B0604020202020204" pitchFamily="34" charset="0"/>
              </a:rPr>
              <a:t>Impact aspect: Consumers achieve a social, environmental and price-related benefit with their purchase. Income streams from the conventional drinking water market serve the economic viability of the project and support the second sales stream, the social drinking water supply.  </a:t>
            </a:r>
          </a:p>
          <a:p>
            <a:pPr>
              <a:buClr>
                <a:srgbClr val="C00000"/>
              </a:buClr>
              <a:defRPr/>
            </a:pPr>
            <a:endParaRPr lang="en-US" sz="1200" dirty="0">
              <a:solidFill>
                <a:schemeClr val="bg1"/>
              </a:solidFill>
              <a:cs typeface="Arial" panose="020B0604020202020204" pitchFamily="34" charset="0"/>
            </a:endParaRPr>
          </a:p>
          <a:p>
            <a:pPr>
              <a:buClr>
                <a:srgbClr val="C00000"/>
              </a:buClr>
              <a:defRPr/>
            </a:pPr>
            <a:r>
              <a:rPr lang="en-US" sz="1200" dirty="0">
                <a:solidFill>
                  <a:schemeClr val="bg1"/>
                </a:solidFill>
                <a:cs typeface="Arial" panose="020B0604020202020204" pitchFamily="34" charset="0"/>
              </a:rPr>
              <a:t>The second sales stream is the social drinking water supply. Sales are made in cooperation with the local communities and are intended to reach those parts of the population that are cut off from the conventional drinking water market due to poverty. Here, drinking water shall be offered at a low-profit / cost-covering, possibly subsidized price or as donation.</a:t>
            </a:r>
          </a:p>
          <a:p>
            <a:pPr>
              <a:buClr>
                <a:srgbClr val="C00000"/>
              </a:buClr>
            </a:pPr>
            <a:endParaRPr lang="en-US" sz="1400" kern="0" dirty="0">
              <a:solidFill>
                <a:srgbClr val="000000">
                  <a:lumMod val="85000"/>
                  <a:lumOff val="15000"/>
                </a:srgbClr>
              </a:solidFill>
            </a:endParaRPr>
          </a:p>
        </p:txBody>
      </p:sp>
      <p:sp>
        <p:nvSpPr>
          <p:cNvPr id="18" name="Textfeld 17">
            <a:extLst>
              <a:ext uri="{FF2B5EF4-FFF2-40B4-BE49-F238E27FC236}">
                <a16:creationId xmlns:a16="http://schemas.microsoft.com/office/drawing/2014/main" id="{1BD534D2-EE02-4298-826B-3123030CF428}"/>
              </a:ext>
            </a:extLst>
          </p:cNvPr>
          <p:cNvSpPr txBox="1"/>
          <p:nvPr/>
        </p:nvSpPr>
        <p:spPr>
          <a:xfrm>
            <a:off x="10740435" y="1566345"/>
            <a:ext cx="65" cy="683264"/>
          </a:xfrm>
          <a:prstGeom prst="rect">
            <a:avLst/>
          </a:prstGeom>
          <a:noFill/>
        </p:spPr>
        <p:txBody>
          <a:bodyPr wrap="none" lIns="0" tIns="36576" rIns="0" bIns="0" rtlCol="0">
            <a:spAutoFit/>
          </a:bodyPr>
          <a:lstStyle/>
          <a:p>
            <a:pPr>
              <a:buClr>
                <a:srgbClr val="C00000"/>
              </a:buClr>
            </a:pPr>
            <a:endParaRPr lang="en-US" sz="1400" dirty="0">
              <a:solidFill>
                <a:schemeClr val="accent5">
                  <a:lumMod val="50000"/>
                </a:schemeClr>
              </a:solidFill>
              <a:cs typeface="Arial" panose="020B0604020202020204" pitchFamily="34" charset="0"/>
            </a:endParaRPr>
          </a:p>
          <a:p>
            <a:pPr>
              <a:buClr>
                <a:srgbClr val="C00000"/>
              </a:buClr>
            </a:pPr>
            <a:endParaRPr lang="en-US" sz="1400" dirty="0">
              <a:solidFill>
                <a:schemeClr val="accent5"/>
              </a:solidFill>
              <a:cs typeface="Arial" panose="020B0604020202020204" pitchFamily="34" charset="0"/>
            </a:endParaRPr>
          </a:p>
          <a:p>
            <a:pPr>
              <a:buClr>
                <a:srgbClr val="C00000"/>
              </a:buClr>
            </a:pPr>
            <a:endParaRPr lang="de-DE" sz="1400" dirty="0" err="1">
              <a:solidFill>
                <a:schemeClr val="accent5">
                  <a:lumMod val="50000"/>
                </a:schemeClr>
              </a:solidFill>
              <a:cs typeface="Arial" panose="020B0604020202020204" pitchFamily="34" charset="0"/>
            </a:endParaRPr>
          </a:p>
        </p:txBody>
      </p:sp>
      <p:sp>
        <p:nvSpPr>
          <p:cNvPr id="19" name="Rectangle 84">
            <a:extLst>
              <a:ext uri="{FF2B5EF4-FFF2-40B4-BE49-F238E27FC236}">
                <a16:creationId xmlns:a16="http://schemas.microsoft.com/office/drawing/2014/main" id="{42305A77-6EDC-44D5-A18C-E64BD6890AC0}"/>
              </a:ext>
            </a:extLst>
          </p:cNvPr>
          <p:cNvSpPr/>
          <p:nvPr/>
        </p:nvSpPr>
        <p:spPr>
          <a:xfrm>
            <a:off x="646308" y="861668"/>
            <a:ext cx="4409786" cy="4370427"/>
          </a:xfrm>
          <a:prstGeom prst="rect">
            <a:avLst/>
          </a:prstGeom>
        </p:spPr>
        <p:txBody>
          <a:bodyPr wrap="square">
            <a:spAutoFit/>
          </a:bodyPr>
          <a:lstStyle/>
          <a:p>
            <a:pPr>
              <a:buClr>
                <a:srgbClr val="C00000"/>
              </a:buClr>
              <a:defRPr/>
            </a:pPr>
            <a:endParaRPr lang="en-US" sz="1200" dirty="0">
              <a:solidFill>
                <a:schemeClr val="accent5">
                  <a:lumMod val="50000"/>
                </a:schemeClr>
              </a:solidFill>
              <a:cs typeface="Arial" panose="020B0604020202020204" pitchFamily="34" charset="0"/>
            </a:endParaRPr>
          </a:p>
          <a:p>
            <a:pPr>
              <a:buClr>
                <a:srgbClr val="C00000"/>
              </a:buClr>
              <a:defRPr/>
            </a:pPr>
            <a:endParaRPr lang="en-US" sz="1200" dirty="0">
              <a:solidFill>
                <a:schemeClr val="accent5">
                  <a:lumMod val="50000"/>
                </a:schemeClr>
              </a:solidFill>
              <a:cs typeface="Arial" panose="020B0604020202020204" pitchFamily="34" charset="0"/>
            </a:endParaRPr>
          </a:p>
          <a:p>
            <a:pPr>
              <a:buClr>
                <a:srgbClr val="C00000"/>
              </a:buClr>
              <a:defRPr/>
            </a:pPr>
            <a:r>
              <a:rPr lang="en-US" sz="1200" dirty="0">
                <a:solidFill>
                  <a:schemeClr val="accent5">
                    <a:lumMod val="50000"/>
                  </a:schemeClr>
                </a:solidFill>
                <a:cs typeface="Arial" panose="020B0604020202020204" pitchFamily="34" charset="0"/>
              </a:rPr>
              <a:t>Imagine a country where a major part of its population uses bottled water as a source of drinking water, because of a lack of access to clean drinking water. This is not a desert area, or an area with low rainfall. It is the Dominican Republic.</a:t>
            </a:r>
          </a:p>
          <a:p>
            <a:pPr>
              <a:buClr>
                <a:srgbClr val="C00000"/>
              </a:buClr>
              <a:defRPr/>
            </a:pPr>
            <a:endParaRPr lang="en-US" sz="1200" dirty="0">
              <a:solidFill>
                <a:schemeClr val="accent5">
                  <a:lumMod val="50000"/>
                </a:schemeClr>
              </a:solidFill>
              <a:cs typeface="Arial" panose="020B0604020202020204" pitchFamily="34" charset="0"/>
            </a:endParaRPr>
          </a:p>
          <a:p>
            <a:pPr>
              <a:buClr>
                <a:srgbClr val="C00000"/>
              </a:buClr>
              <a:defRPr/>
            </a:pPr>
            <a:r>
              <a:rPr lang="en-US" sz="1200" dirty="0">
                <a:solidFill>
                  <a:schemeClr val="accent5">
                    <a:lumMod val="50000"/>
                  </a:schemeClr>
                </a:solidFill>
                <a:cs typeface="Arial" panose="020B0604020202020204" pitchFamily="34" charset="0"/>
              </a:rPr>
              <a:t>While access to water and basic sanitation is almost universal, service is deficient and very limited. The poor quality of the water and the service forces the Dominicans to resort to bottled water, which is more expensive.</a:t>
            </a:r>
          </a:p>
          <a:p>
            <a:pPr>
              <a:buClr>
                <a:srgbClr val="C00000"/>
              </a:buClr>
              <a:defRPr/>
            </a:pPr>
            <a:endParaRPr lang="en-US" sz="1200" dirty="0">
              <a:solidFill>
                <a:schemeClr val="accent5">
                  <a:lumMod val="50000"/>
                </a:schemeClr>
              </a:solidFill>
              <a:cs typeface="Arial" panose="020B0604020202020204" pitchFamily="34" charset="0"/>
            </a:endParaRPr>
          </a:p>
          <a:p>
            <a:pPr>
              <a:buClr>
                <a:srgbClr val="C00000"/>
              </a:buClr>
              <a:defRPr/>
            </a:pPr>
            <a:r>
              <a:rPr lang="en-US" sz="1200" dirty="0">
                <a:solidFill>
                  <a:schemeClr val="accent5">
                    <a:lumMod val="50000"/>
                  </a:schemeClr>
                </a:solidFill>
                <a:cs typeface="Arial" panose="020B0604020202020204" pitchFamily="34" charset="0"/>
              </a:rPr>
              <a:t>The situation has been worsening over the years: in 1990, 13% of the urban population and 0.7% of the rural population used bottled water as a source of drinking water. In 2016, according to the latest record, that figure amounted to 89% of the urban population and 68% of the rural population.</a:t>
            </a:r>
          </a:p>
          <a:p>
            <a:pPr>
              <a:buClr>
                <a:srgbClr val="C00000"/>
              </a:buClr>
              <a:defRPr/>
            </a:pPr>
            <a:endParaRPr lang="en-US" sz="1200" dirty="0">
              <a:solidFill>
                <a:schemeClr val="accent5">
                  <a:lumMod val="50000"/>
                </a:schemeClr>
              </a:solidFill>
              <a:cs typeface="Arial" panose="020B0604020202020204" pitchFamily="34" charset="0"/>
            </a:endParaRPr>
          </a:p>
          <a:p>
            <a:pPr>
              <a:buClr>
                <a:srgbClr val="C00000"/>
              </a:buClr>
              <a:defRPr/>
            </a:pPr>
            <a:r>
              <a:rPr lang="en-US" sz="1200" dirty="0">
                <a:solidFill>
                  <a:schemeClr val="accent5">
                    <a:lumMod val="50000"/>
                  </a:schemeClr>
                </a:solidFill>
                <a:cs typeface="Arial" panose="020B0604020202020204" pitchFamily="34" charset="0"/>
              </a:rPr>
              <a:t>And the poor suffer the most from this torment. 40% of the most vulnerable households spend 12% of their income to purchase water and, of that percentage, 95% is for bottled water that they buy from private companies.</a:t>
            </a:r>
          </a:p>
          <a:p>
            <a:pPr>
              <a:buClr>
                <a:srgbClr val="C00000"/>
              </a:buClr>
              <a:defRPr/>
            </a:pPr>
            <a:endParaRPr lang="en-US" sz="1400" dirty="0">
              <a:solidFill>
                <a:schemeClr val="accent5">
                  <a:lumMod val="50000"/>
                </a:schemeClr>
              </a:solidFill>
              <a:cs typeface="Arial" panose="020B0604020202020204" pitchFamily="34" charset="0"/>
            </a:endParaRPr>
          </a:p>
        </p:txBody>
      </p:sp>
      <p:sp>
        <p:nvSpPr>
          <p:cNvPr id="13" name="Textfeld 12">
            <a:extLst>
              <a:ext uri="{FF2B5EF4-FFF2-40B4-BE49-F238E27FC236}">
                <a16:creationId xmlns:a16="http://schemas.microsoft.com/office/drawing/2014/main" id="{B74A0962-2AF4-407C-AA18-670D66DCDFFD}"/>
              </a:ext>
            </a:extLst>
          </p:cNvPr>
          <p:cNvSpPr txBox="1"/>
          <p:nvPr/>
        </p:nvSpPr>
        <p:spPr>
          <a:xfrm>
            <a:off x="335260" y="6293015"/>
            <a:ext cx="2122715" cy="261610"/>
          </a:xfrm>
          <a:prstGeom prst="rect">
            <a:avLst/>
          </a:prstGeom>
          <a:noFill/>
        </p:spPr>
        <p:txBody>
          <a:bodyPr wrap="square">
            <a:spAutoFit/>
          </a:bodyPr>
          <a:lstStyle/>
          <a:p>
            <a:r>
              <a:rPr lang="de-DE" sz="1100" dirty="0">
                <a:solidFill>
                  <a:srgbClr val="646464">
                    <a:lumMod val="75000"/>
                  </a:srgbClr>
                </a:solidFill>
                <a:cs typeface="Calibri" panose="020F0502020204030204" pitchFamily="34" charset="0"/>
              </a:rPr>
              <a:t>PRIVILEGED &amp; CONFIDENTIAL</a:t>
            </a:r>
          </a:p>
        </p:txBody>
      </p:sp>
    </p:spTree>
    <p:extLst>
      <p:ext uri="{BB962C8B-B14F-4D97-AF65-F5344CB8AC3E}">
        <p14:creationId xmlns:p14="http://schemas.microsoft.com/office/powerpoint/2010/main" val="2008949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2B4085-062C-4734-A45A-99BA66C30F96}"/>
              </a:ext>
            </a:extLst>
          </p:cNvPr>
          <p:cNvSpPr>
            <a:spLocks noGrp="1"/>
          </p:cNvSpPr>
          <p:nvPr>
            <p:ph idx="1"/>
          </p:nvPr>
        </p:nvSpPr>
        <p:spPr>
          <a:xfrm>
            <a:off x="3813175" y="913370"/>
            <a:ext cx="6997338" cy="2822857"/>
          </a:xfrm>
        </p:spPr>
        <p:txBody>
          <a:bodyPr>
            <a:noAutofit/>
          </a:bodyPr>
          <a:lstStyle/>
          <a:p>
            <a:pPr marL="0" indent="0">
              <a:lnSpc>
                <a:spcPct val="100000"/>
              </a:lnSpc>
              <a:spcBef>
                <a:spcPts val="0"/>
              </a:spcBef>
              <a:spcAft>
                <a:spcPts val="1200"/>
              </a:spcAft>
              <a:buNone/>
            </a:pPr>
            <a:endParaRPr lang="en-US" sz="1200" dirty="0">
              <a:solidFill>
                <a:schemeClr val="accent5">
                  <a:lumMod val="50000"/>
                </a:schemeClr>
              </a:solidFill>
              <a:cs typeface="Calibri" panose="020F0502020204030204" pitchFamily="34" charset="0"/>
            </a:endParaRPr>
          </a:p>
          <a:p>
            <a:pPr marL="0" indent="0">
              <a:lnSpc>
                <a:spcPct val="100000"/>
              </a:lnSpc>
              <a:spcBef>
                <a:spcPts val="0"/>
              </a:spcBef>
              <a:spcAft>
                <a:spcPts val="1200"/>
              </a:spcAft>
              <a:buNone/>
            </a:pPr>
            <a:endParaRPr lang="en-US" sz="1200" dirty="0">
              <a:solidFill>
                <a:schemeClr val="accent5">
                  <a:lumMod val="50000"/>
                </a:schemeClr>
              </a:solidFill>
              <a:cs typeface="Calibri" panose="020F0502020204030204" pitchFamily="34" charset="0"/>
            </a:endParaRPr>
          </a:p>
          <a:p>
            <a:pPr marL="0" indent="0">
              <a:lnSpc>
                <a:spcPct val="100000"/>
              </a:lnSpc>
              <a:spcBef>
                <a:spcPts val="0"/>
              </a:spcBef>
              <a:spcAft>
                <a:spcPts val="1200"/>
              </a:spcAft>
              <a:buNone/>
            </a:pPr>
            <a:r>
              <a:rPr lang="en-US" sz="1200" dirty="0">
                <a:solidFill>
                  <a:schemeClr val="accent5">
                    <a:lumMod val="50000"/>
                  </a:schemeClr>
                </a:solidFill>
                <a:cs typeface="Calibri" panose="020F0502020204030204" pitchFamily="34" charset="0"/>
              </a:rPr>
              <a:t>Resilience Consulting S.R.L. has already presented the solution to the Dominican Federation of Municipal Districts (FEDODIM), which consists of all decision-makers of the individual Dominican provinces. </a:t>
            </a:r>
          </a:p>
          <a:p>
            <a:pPr marL="0" indent="0">
              <a:lnSpc>
                <a:spcPct val="100000"/>
              </a:lnSpc>
              <a:spcBef>
                <a:spcPts val="0"/>
              </a:spcBef>
              <a:spcAft>
                <a:spcPts val="1200"/>
              </a:spcAft>
              <a:buNone/>
            </a:pPr>
            <a:r>
              <a:rPr lang="en-US" sz="1200" dirty="0">
                <a:solidFill>
                  <a:schemeClr val="accent5">
                    <a:lumMod val="50000"/>
                  </a:schemeClr>
                </a:solidFill>
                <a:cs typeface="Calibri" panose="020F0502020204030204" pitchFamily="34" charset="0"/>
              </a:rPr>
              <a:t>The FEDODIM has given green light to the </a:t>
            </a:r>
            <a:r>
              <a:rPr lang="en-US" sz="1200" dirty="0" err="1">
                <a:solidFill>
                  <a:schemeClr val="accent5">
                    <a:lumMod val="50000"/>
                  </a:schemeClr>
                </a:solidFill>
                <a:cs typeface="Calibri" panose="020F0502020204030204" pitchFamily="34" charset="0"/>
              </a:rPr>
              <a:t>Sabana</a:t>
            </a:r>
            <a:r>
              <a:rPr lang="en-US" sz="1200" dirty="0">
                <a:solidFill>
                  <a:schemeClr val="accent5">
                    <a:lumMod val="50000"/>
                  </a:schemeClr>
                </a:solidFill>
                <a:cs typeface="Calibri" panose="020F0502020204030204" pitchFamily="34" charset="0"/>
              </a:rPr>
              <a:t> Grande de Palenque Pilot Project and </a:t>
            </a:r>
            <a:r>
              <a:rPr lang="en-US" sz="1200" dirty="0" err="1">
                <a:solidFill>
                  <a:schemeClr val="accent5">
                    <a:lumMod val="50000"/>
                  </a:schemeClr>
                </a:solidFill>
                <a:cs typeface="Calibri" panose="020F0502020204030204" pitchFamily="34" charset="0"/>
              </a:rPr>
              <a:t>signalled</a:t>
            </a:r>
            <a:r>
              <a:rPr lang="en-US" sz="1200" dirty="0">
                <a:solidFill>
                  <a:schemeClr val="accent5">
                    <a:lumMod val="50000"/>
                  </a:schemeClr>
                </a:solidFill>
                <a:cs typeface="Calibri" panose="020F0502020204030204" pitchFamily="34" charset="0"/>
              </a:rPr>
              <a:t> its agreement and common understanding to a comprehensive  countrywide implementation. </a:t>
            </a:r>
          </a:p>
          <a:p>
            <a:pPr marL="0" indent="0">
              <a:lnSpc>
                <a:spcPct val="100000"/>
              </a:lnSpc>
              <a:spcBef>
                <a:spcPts val="0"/>
              </a:spcBef>
              <a:spcAft>
                <a:spcPts val="1200"/>
              </a:spcAft>
              <a:buNone/>
            </a:pPr>
            <a:r>
              <a:rPr lang="en-US" sz="1200" dirty="0">
                <a:solidFill>
                  <a:schemeClr val="accent5">
                    <a:lumMod val="50000"/>
                  </a:schemeClr>
                </a:solidFill>
                <a:cs typeface="Calibri" panose="020F0502020204030204" pitchFamily="34" charset="0"/>
              </a:rPr>
              <a:t>The site for the pilot project is already selected and preliminary inspection by engineers is done.</a:t>
            </a:r>
          </a:p>
          <a:p>
            <a:pPr marL="0" indent="0">
              <a:lnSpc>
                <a:spcPct val="100000"/>
              </a:lnSpc>
              <a:spcBef>
                <a:spcPts val="0"/>
              </a:spcBef>
              <a:spcAft>
                <a:spcPts val="1200"/>
              </a:spcAft>
              <a:buNone/>
            </a:pPr>
            <a:endParaRPr lang="en-US" sz="1200" b="1" dirty="0">
              <a:solidFill>
                <a:srgbClr val="00B0F0"/>
              </a:solidFill>
              <a:cs typeface="Calibri" panose="020F0502020204030204" pitchFamily="34" charset="0"/>
            </a:endParaRPr>
          </a:p>
          <a:p>
            <a:pPr marL="0" indent="0">
              <a:lnSpc>
                <a:spcPct val="100000"/>
              </a:lnSpc>
              <a:spcBef>
                <a:spcPts val="0"/>
              </a:spcBef>
              <a:spcAft>
                <a:spcPts val="1200"/>
              </a:spcAft>
              <a:buNone/>
            </a:pPr>
            <a:r>
              <a:rPr lang="en-US" sz="1200" b="1" dirty="0">
                <a:solidFill>
                  <a:srgbClr val="00B0F0"/>
                </a:solidFill>
                <a:cs typeface="Calibri" panose="020F0502020204030204" pitchFamily="34" charset="0"/>
              </a:rPr>
              <a:t>The target of the pilot project is to create a best practice model for a decentralized water supply that reaches all groups of the population and supplies them with affordable drinking water. The pilot project shall serve as an initiator and concept provider for a subsequent expansion. </a:t>
            </a:r>
          </a:p>
          <a:p>
            <a:pPr marL="0" indent="0">
              <a:lnSpc>
                <a:spcPct val="100000"/>
              </a:lnSpc>
              <a:spcBef>
                <a:spcPts val="0"/>
              </a:spcBef>
              <a:spcAft>
                <a:spcPts val="1200"/>
              </a:spcAft>
              <a:buNone/>
            </a:pPr>
            <a:endParaRPr lang="en-US" sz="1200" dirty="0">
              <a:solidFill>
                <a:schemeClr val="accent5">
                  <a:lumMod val="50000"/>
                </a:schemeClr>
              </a:solidFill>
              <a:cs typeface="Calibri" panose="020F0502020204030204" pitchFamily="34" charset="0"/>
            </a:endParaRPr>
          </a:p>
          <a:p>
            <a:pPr marL="0" indent="0">
              <a:lnSpc>
                <a:spcPct val="100000"/>
              </a:lnSpc>
              <a:spcBef>
                <a:spcPts val="0"/>
              </a:spcBef>
              <a:spcAft>
                <a:spcPts val="1200"/>
              </a:spcAft>
              <a:buNone/>
            </a:pPr>
            <a:endParaRPr lang="en-US" sz="1200" dirty="0">
              <a:solidFill>
                <a:schemeClr val="accent5">
                  <a:lumMod val="50000"/>
                </a:schemeClr>
              </a:solidFill>
              <a:cs typeface="Calibri" panose="020F0502020204030204" pitchFamily="34" charset="0"/>
            </a:endParaRPr>
          </a:p>
          <a:p>
            <a:pPr marL="0" indent="0">
              <a:lnSpc>
                <a:spcPct val="100000"/>
              </a:lnSpc>
              <a:spcBef>
                <a:spcPts val="0"/>
              </a:spcBef>
              <a:spcAft>
                <a:spcPts val="1200"/>
              </a:spcAft>
              <a:buNone/>
            </a:pPr>
            <a:endParaRPr lang="en-US" sz="1200" dirty="0">
              <a:solidFill>
                <a:schemeClr val="accent5">
                  <a:lumMod val="50000"/>
                </a:schemeClr>
              </a:solidFill>
              <a:cs typeface="Arial" panose="020B0604020202020204" pitchFamily="34" charset="0"/>
            </a:endParaRPr>
          </a:p>
        </p:txBody>
      </p:sp>
      <p:pic>
        <p:nvPicPr>
          <p:cNvPr id="7" name="Picture 6" hidden="1">
            <a:extLst>
              <a:ext uri="{FF2B5EF4-FFF2-40B4-BE49-F238E27FC236}">
                <a16:creationId xmlns:a16="http://schemas.microsoft.com/office/drawing/2014/main" id="{A8E10DCC-BC37-469E-B1C3-BA6DC7222B19}"/>
              </a:ext>
            </a:extLst>
          </p:cNvPr>
          <p:cNvPicPr>
            <a:picLocks noChangeAspect="1"/>
          </p:cNvPicPr>
          <p:nvPr/>
        </p:nvPicPr>
        <p:blipFill rotWithShape="1">
          <a:blip r:embed="rId2">
            <a:extLst>
              <a:ext uri="{28A0092B-C50C-407E-A947-70E740481C1C}">
                <a14:useLocalDpi xmlns:a14="http://schemas.microsoft.com/office/drawing/2010/main" val="0"/>
              </a:ext>
            </a:extLst>
          </a:blip>
          <a:srcRect l="44107" t="10585" r="38928" b="466"/>
          <a:stretch/>
        </p:blipFill>
        <p:spPr>
          <a:xfrm>
            <a:off x="9236075" y="0"/>
            <a:ext cx="2641600" cy="5392290"/>
          </a:xfrm>
          <a:prstGeom prst="rect">
            <a:avLst/>
          </a:prstGeom>
        </p:spPr>
      </p:pic>
      <p:pic>
        <p:nvPicPr>
          <p:cNvPr id="8" name="Picture 7" hidden="1">
            <a:extLst>
              <a:ext uri="{FF2B5EF4-FFF2-40B4-BE49-F238E27FC236}">
                <a16:creationId xmlns:a16="http://schemas.microsoft.com/office/drawing/2014/main" id="{F5D985F3-5EAF-45FC-A379-4511BA8C0B7C}"/>
              </a:ext>
            </a:extLst>
          </p:cNvPr>
          <p:cNvPicPr>
            <a:picLocks noChangeAspect="1"/>
          </p:cNvPicPr>
          <p:nvPr/>
        </p:nvPicPr>
        <p:blipFill rotWithShape="1">
          <a:blip r:embed="rId2">
            <a:extLst>
              <a:ext uri="{28A0092B-C50C-407E-A947-70E740481C1C}">
                <a14:useLocalDpi xmlns:a14="http://schemas.microsoft.com/office/drawing/2010/main" val="0"/>
              </a:ext>
            </a:extLst>
          </a:blip>
          <a:srcRect l="47143" t="93087" r="35892"/>
          <a:stretch/>
        </p:blipFill>
        <p:spPr>
          <a:xfrm>
            <a:off x="9248775" y="6438900"/>
            <a:ext cx="2641600" cy="419100"/>
          </a:xfrm>
          <a:prstGeom prst="rect">
            <a:avLst/>
          </a:prstGeom>
        </p:spPr>
      </p:pic>
      <p:sp>
        <p:nvSpPr>
          <p:cNvPr id="9" name="TextBox 8">
            <a:extLst>
              <a:ext uri="{FF2B5EF4-FFF2-40B4-BE49-F238E27FC236}">
                <a16:creationId xmlns:a16="http://schemas.microsoft.com/office/drawing/2014/main" id="{89795CCB-ED1D-4126-8A64-385A75928364}"/>
              </a:ext>
            </a:extLst>
          </p:cNvPr>
          <p:cNvSpPr txBox="1"/>
          <p:nvPr/>
        </p:nvSpPr>
        <p:spPr>
          <a:xfrm>
            <a:off x="3813175" y="414669"/>
            <a:ext cx="6097656" cy="461665"/>
          </a:xfrm>
          <a:prstGeom prst="rect">
            <a:avLst/>
          </a:prstGeom>
          <a:noFill/>
        </p:spPr>
        <p:txBody>
          <a:bodyPr wrap="square">
            <a:spAutoFit/>
          </a:bodyPr>
          <a:lstStyle/>
          <a:p>
            <a:r>
              <a:rPr lang="es-419" sz="2400" dirty="0" err="1">
                <a:solidFill>
                  <a:srgbClr val="00B0F0"/>
                </a:solidFill>
              </a:rPr>
              <a:t>Pilot</a:t>
            </a:r>
            <a:r>
              <a:rPr lang="es-419" sz="2400" dirty="0">
                <a:solidFill>
                  <a:srgbClr val="00B0F0"/>
                </a:solidFill>
              </a:rPr>
              <a:t> Project Sabana Grande de Palenque DR</a:t>
            </a:r>
            <a:endParaRPr lang="es-DO" sz="2400" dirty="0">
              <a:solidFill>
                <a:srgbClr val="00B0F0"/>
              </a:solidFill>
            </a:endParaRPr>
          </a:p>
        </p:txBody>
      </p:sp>
      <p:sp>
        <p:nvSpPr>
          <p:cNvPr id="2" name="Rechteck 1">
            <a:extLst>
              <a:ext uri="{FF2B5EF4-FFF2-40B4-BE49-F238E27FC236}">
                <a16:creationId xmlns:a16="http://schemas.microsoft.com/office/drawing/2014/main" id="{2BCF0AF7-DAEF-4D09-B65F-93F913DBF40E}"/>
              </a:ext>
            </a:extLst>
          </p:cNvPr>
          <p:cNvSpPr/>
          <p:nvPr/>
        </p:nvSpPr>
        <p:spPr>
          <a:xfrm>
            <a:off x="548640" y="520117"/>
            <a:ext cx="2266278" cy="577289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rgbClr val="FFFFFF"/>
                </a:solidFill>
              </a:rPr>
              <a:t>“The main objective of the Dominican Federation of Municipal Districts (FEDODIM) is to increase the number of people able to reach an adequate level of health and development through the installation of improved water sources in rural and semi-urban municipal districts of the Dominican Republic. To achieve this goal, FEDODIM offers its assistance to carry out projects for the construction of systems that guarantee the supply of drinking water.</a:t>
            </a:r>
            <a:r>
              <a:rPr lang="de-DE" sz="1100" dirty="0">
                <a:solidFill>
                  <a:srgbClr val="FFFFFF"/>
                </a:solidFill>
              </a:rPr>
              <a:t>“</a:t>
            </a:r>
          </a:p>
          <a:p>
            <a:pPr algn="ctr"/>
            <a:endParaRPr lang="de-DE" sz="1100" dirty="0">
              <a:solidFill>
                <a:srgbClr val="FF0000"/>
              </a:solidFill>
            </a:endParaRPr>
          </a:p>
          <a:p>
            <a:pPr algn="ctr"/>
            <a:r>
              <a:rPr lang="en-US" sz="1100" b="1" dirty="0">
                <a:solidFill>
                  <a:schemeClr val="bg1"/>
                </a:solidFill>
              </a:rPr>
              <a:t>Ramon Santos</a:t>
            </a:r>
          </a:p>
          <a:p>
            <a:pPr algn="ctr"/>
            <a:r>
              <a:rPr lang="en-US" sz="1100" dirty="0">
                <a:solidFill>
                  <a:schemeClr val="bg1"/>
                </a:solidFill>
              </a:rPr>
              <a:t>Mayor of Los </a:t>
            </a:r>
            <a:r>
              <a:rPr lang="en-US" sz="1100" dirty="0" err="1">
                <a:solidFill>
                  <a:schemeClr val="bg1"/>
                </a:solidFill>
              </a:rPr>
              <a:t>Botados</a:t>
            </a:r>
            <a:r>
              <a:rPr lang="en-US" sz="1100" dirty="0">
                <a:solidFill>
                  <a:schemeClr val="bg1"/>
                </a:solidFill>
              </a:rPr>
              <a:t>, Monte Plata and President of FEDODIM </a:t>
            </a:r>
            <a:r>
              <a:rPr lang="de-DE" sz="1100" dirty="0">
                <a:solidFill>
                  <a:schemeClr val="bg1"/>
                </a:solidFill>
              </a:rPr>
              <a:t> </a:t>
            </a:r>
          </a:p>
        </p:txBody>
      </p:sp>
      <p:sp>
        <p:nvSpPr>
          <p:cNvPr id="13" name="Textfeld 12">
            <a:extLst>
              <a:ext uri="{FF2B5EF4-FFF2-40B4-BE49-F238E27FC236}">
                <a16:creationId xmlns:a16="http://schemas.microsoft.com/office/drawing/2014/main" id="{C19E470A-3A89-4245-BEE6-0078EE8A9558}"/>
              </a:ext>
            </a:extLst>
          </p:cNvPr>
          <p:cNvSpPr txBox="1"/>
          <p:nvPr/>
        </p:nvSpPr>
        <p:spPr>
          <a:xfrm>
            <a:off x="335260" y="6293015"/>
            <a:ext cx="2122715" cy="261610"/>
          </a:xfrm>
          <a:prstGeom prst="rect">
            <a:avLst/>
          </a:prstGeom>
          <a:noFill/>
        </p:spPr>
        <p:txBody>
          <a:bodyPr wrap="square">
            <a:spAutoFit/>
          </a:bodyPr>
          <a:lstStyle/>
          <a:p>
            <a:r>
              <a:rPr lang="de-DE" sz="1100" dirty="0">
                <a:solidFill>
                  <a:srgbClr val="646464">
                    <a:lumMod val="75000"/>
                  </a:srgbClr>
                </a:solidFill>
                <a:cs typeface="Calibri" panose="020F0502020204030204" pitchFamily="34" charset="0"/>
              </a:rPr>
              <a:t>PRIVILEGED &amp; CONFIDENTIAL</a:t>
            </a:r>
          </a:p>
        </p:txBody>
      </p:sp>
    </p:spTree>
    <p:extLst>
      <p:ext uri="{BB962C8B-B14F-4D97-AF65-F5344CB8AC3E}">
        <p14:creationId xmlns:p14="http://schemas.microsoft.com/office/powerpoint/2010/main" val="157761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2B4085-062C-4734-A45A-99BA66C30F96}"/>
              </a:ext>
            </a:extLst>
          </p:cNvPr>
          <p:cNvSpPr>
            <a:spLocks noGrp="1"/>
          </p:cNvSpPr>
          <p:nvPr>
            <p:ph idx="1"/>
          </p:nvPr>
        </p:nvSpPr>
        <p:spPr>
          <a:xfrm>
            <a:off x="3813175" y="1014038"/>
            <a:ext cx="7970254" cy="5671988"/>
          </a:xfrm>
        </p:spPr>
        <p:txBody>
          <a:bodyPr>
            <a:noAutofit/>
          </a:bodyPr>
          <a:lstStyle/>
          <a:p>
            <a:pPr>
              <a:lnSpc>
                <a:spcPct val="100000"/>
              </a:lnSpc>
              <a:spcBef>
                <a:spcPts val="0"/>
              </a:spcBef>
              <a:spcAft>
                <a:spcPts val="1200"/>
              </a:spcAft>
              <a:buFont typeface="Courier New" panose="02070309020205020404" pitchFamily="49" charset="0"/>
              <a:buChar char="o"/>
            </a:pPr>
            <a:endParaRPr lang="en-US" sz="1200" b="1" dirty="0">
              <a:solidFill>
                <a:srgbClr val="FFFFFF"/>
              </a:solidFill>
              <a:cs typeface="Calibri" panose="020F0502020204030204" pitchFamily="34" charset="0"/>
            </a:endParaRPr>
          </a:p>
          <a:p>
            <a:pPr>
              <a:lnSpc>
                <a:spcPct val="100000"/>
              </a:lnSpc>
              <a:spcBef>
                <a:spcPts val="0"/>
              </a:spcBef>
              <a:spcAft>
                <a:spcPts val="1200"/>
              </a:spcAft>
              <a:buFont typeface="Courier New" panose="02070309020205020404" pitchFamily="49" charset="0"/>
              <a:buChar char="o"/>
            </a:pPr>
            <a:r>
              <a:rPr lang="en-US" sz="1200" b="1" dirty="0">
                <a:solidFill>
                  <a:srgbClr val="FFFFFF"/>
                </a:solidFill>
                <a:cs typeface="Calibri" panose="020F0502020204030204" pitchFamily="34" charset="0"/>
              </a:rPr>
              <a:t>Business Target: </a:t>
            </a:r>
            <a:r>
              <a:rPr lang="en-US" sz="1200" dirty="0">
                <a:solidFill>
                  <a:srgbClr val="FFFFFF"/>
                </a:solidFill>
                <a:cs typeface="Calibri" panose="020F0502020204030204" pitchFamily="34" charset="0"/>
              </a:rPr>
              <a:t>After successful completion of the pilot project in </a:t>
            </a:r>
            <a:r>
              <a:rPr lang="en-US" sz="1200" dirty="0" err="1">
                <a:solidFill>
                  <a:srgbClr val="FFFFFF"/>
                </a:solidFill>
                <a:cs typeface="Calibri" panose="020F0502020204030204" pitchFamily="34" charset="0"/>
              </a:rPr>
              <a:t>Sabana</a:t>
            </a:r>
            <a:r>
              <a:rPr lang="en-US" sz="1200" dirty="0">
                <a:solidFill>
                  <a:srgbClr val="FFFFFF"/>
                </a:solidFill>
                <a:cs typeface="Calibri" panose="020F0502020204030204" pitchFamily="34" charset="0"/>
              </a:rPr>
              <a:t> Grande de Palenque there is the opportunity of scaling through countrywide installations. </a:t>
            </a:r>
          </a:p>
          <a:p>
            <a:pPr>
              <a:lnSpc>
                <a:spcPct val="100000"/>
              </a:lnSpc>
              <a:spcBef>
                <a:spcPts val="0"/>
              </a:spcBef>
              <a:spcAft>
                <a:spcPts val="1200"/>
              </a:spcAft>
              <a:buFont typeface="Courier New" panose="02070309020205020404" pitchFamily="49" charset="0"/>
              <a:buChar char="o"/>
            </a:pPr>
            <a:r>
              <a:rPr lang="en-US" sz="1200" b="1" dirty="0">
                <a:solidFill>
                  <a:srgbClr val="FFFFFF"/>
                </a:solidFill>
                <a:cs typeface="Calibri" panose="020F0502020204030204" pitchFamily="34" charset="0"/>
              </a:rPr>
              <a:t>Potential: </a:t>
            </a:r>
            <a:r>
              <a:rPr lang="en-US" sz="1200" dirty="0">
                <a:solidFill>
                  <a:srgbClr val="FFFFFF"/>
                </a:solidFill>
                <a:cs typeface="Calibri" panose="020F0502020204030204" pitchFamily="34" charset="0"/>
              </a:rPr>
              <a:t>1 National District, 31 Provinces, over 200 Municipalities with demand.</a:t>
            </a:r>
          </a:p>
          <a:p>
            <a:pPr>
              <a:lnSpc>
                <a:spcPct val="100000"/>
              </a:lnSpc>
              <a:spcBef>
                <a:spcPts val="0"/>
              </a:spcBef>
              <a:spcAft>
                <a:spcPts val="1200"/>
              </a:spcAft>
              <a:buFont typeface="Courier New" panose="02070309020205020404" pitchFamily="49" charset="0"/>
              <a:buChar char="o"/>
            </a:pPr>
            <a:r>
              <a:rPr lang="en-US" sz="1200" b="1" dirty="0">
                <a:solidFill>
                  <a:srgbClr val="FFFFFF"/>
                </a:solidFill>
                <a:cs typeface="Calibri" panose="020F0502020204030204" pitchFamily="34" charset="0"/>
              </a:rPr>
              <a:t>Opportunity:</a:t>
            </a:r>
            <a:r>
              <a:rPr lang="en-US" sz="1200" dirty="0">
                <a:solidFill>
                  <a:srgbClr val="FFFFFF"/>
                </a:solidFill>
                <a:cs typeface="Calibri" panose="020F0502020204030204" pitchFamily="34" charset="0"/>
              </a:rPr>
              <a:t> Includable in an integrative sustainability concept with clean water solutions, solar power and Dr. </a:t>
            </a:r>
            <a:r>
              <a:rPr lang="en-US" sz="1200" dirty="0" err="1">
                <a:solidFill>
                  <a:srgbClr val="FFFFFF"/>
                </a:solidFill>
                <a:cs typeface="Calibri" panose="020F0502020204030204" pitchFamily="34" charset="0"/>
              </a:rPr>
              <a:t>Fechter</a:t>
            </a:r>
            <a:r>
              <a:rPr lang="en-US" sz="1200" dirty="0">
                <a:solidFill>
                  <a:srgbClr val="FFFFFF"/>
                </a:solidFill>
                <a:cs typeface="Calibri" panose="020F0502020204030204" pitchFamily="34" charset="0"/>
              </a:rPr>
              <a:t> Clean City waste-to-energy solutions, providing:</a:t>
            </a:r>
          </a:p>
          <a:p>
            <a:pPr lvl="1">
              <a:lnSpc>
                <a:spcPct val="100000"/>
              </a:lnSpc>
              <a:spcBef>
                <a:spcPts val="0"/>
              </a:spcBef>
              <a:spcAft>
                <a:spcPts val="1200"/>
              </a:spcAft>
              <a:buFont typeface="Courier New" panose="02070309020205020404" pitchFamily="49" charset="0"/>
              <a:buChar char="o"/>
            </a:pPr>
            <a:r>
              <a:rPr lang="en-US" sz="1200" dirty="0">
                <a:solidFill>
                  <a:srgbClr val="FFFFFF"/>
                </a:solidFill>
                <a:cs typeface="Calibri" panose="020F0502020204030204" pitchFamily="34" charset="0"/>
              </a:rPr>
              <a:t>Security of supply through clean water</a:t>
            </a:r>
          </a:p>
          <a:p>
            <a:pPr lvl="1">
              <a:lnSpc>
                <a:spcPct val="100000"/>
              </a:lnSpc>
              <a:spcBef>
                <a:spcPts val="0"/>
              </a:spcBef>
              <a:spcAft>
                <a:spcPts val="1200"/>
              </a:spcAft>
              <a:buFont typeface="Courier New" panose="02070309020205020404" pitchFamily="49" charset="0"/>
              <a:buChar char="o"/>
            </a:pPr>
            <a:r>
              <a:rPr lang="en-US" sz="1200" dirty="0">
                <a:solidFill>
                  <a:srgbClr val="FFFFFF"/>
                </a:solidFill>
                <a:cs typeface="Calibri" panose="020F0502020204030204" pitchFamily="34" charset="0"/>
              </a:rPr>
              <a:t>Security of supply through green energy</a:t>
            </a:r>
          </a:p>
          <a:p>
            <a:pPr lvl="1">
              <a:lnSpc>
                <a:spcPct val="100000"/>
              </a:lnSpc>
              <a:spcBef>
                <a:spcPts val="0"/>
              </a:spcBef>
              <a:spcAft>
                <a:spcPts val="1200"/>
              </a:spcAft>
              <a:buFont typeface="Courier New" panose="02070309020205020404" pitchFamily="49" charset="0"/>
              <a:buChar char="o"/>
            </a:pPr>
            <a:r>
              <a:rPr lang="en-US" sz="1200" dirty="0">
                <a:solidFill>
                  <a:srgbClr val="FFFFFF"/>
                </a:solidFill>
                <a:cs typeface="Calibri" panose="020F0502020204030204" pitchFamily="34" charset="0"/>
              </a:rPr>
              <a:t>Sustainable waste recycling</a:t>
            </a:r>
          </a:p>
          <a:p>
            <a:pPr lvl="1">
              <a:lnSpc>
                <a:spcPct val="100000"/>
              </a:lnSpc>
              <a:spcBef>
                <a:spcPts val="0"/>
              </a:spcBef>
              <a:spcAft>
                <a:spcPts val="1200"/>
              </a:spcAft>
              <a:buFont typeface="Courier New" panose="02070309020205020404" pitchFamily="49" charset="0"/>
              <a:buChar char="o"/>
            </a:pPr>
            <a:r>
              <a:rPr lang="en-US" sz="1200" dirty="0">
                <a:solidFill>
                  <a:srgbClr val="FFFFFF"/>
                </a:solidFill>
                <a:cs typeface="Calibri" panose="020F0502020204030204" pitchFamily="34" charset="0"/>
              </a:rPr>
              <a:t>Creation of jobs &amp; increase of environmental awareness </a:t>
            </a:r>
          </a:p>
          <a:p>
            <a:pPr>
              <a:lnSpc>
                <a:spcPct val="100000"/>
              </a:lnSpc>
              <a:spcBef>
                <a:spcPts val="0"/>
              </a:spcBef>
              <a:spcAft>
                <a:spcPts val="1200"/>
              </a:spcAft>
              <a:buFont typeface="Courier New" panose="02070309020205020404" pitchFamily="49" charset="0"/>
              <a:buChar char="o"/>
            </a:pPr>
            <a:r>
              <a:rPr lang="en-US" sz="1200" b="1" dirty="0">
                <a:solidFill>
                  <a:srgbClr val="FFFFFF"/>
                </a:solidFill>
                <a:cs typeface="Calibri" panose="020F0502020204030204" pitchFamily="34" charset="0"/>
              </a:rPr>
              <a:t>Benefit: </a:t>
            </a:r>
            <a:r>
              <a:rPr lang="en-US" sz="1200" dirty="0">
                <a:solidFill>
                  <a:srgbClr val="FFFFFF"/>
                </a:solidFill>
                <a:cs typeface="Calibri" panose="020F0502020204030204" pitchFamily="34" charset="0"/>
              </a:rPr>
              <a:t>Creating social, ecological and economical IMPACT, like:  </a:t>
            </a:r>
          </a:p>
          <a:p>
            <a:pPr lvl="1">
              <a:lnSpc>
                <a:spcPct val="100000"/>
              </a:lnSpc>
              <a:spcBef>
                <a:spcPts val="0"/>
              </a:spcBef>
              <a:spcAft>
                <a:spcPts val="1200"/>
              </a:spcAft>
              <a:buFont typeface="Courier New" panose="02070309020205020404" pitchFamily="49" charset="0"/>
              <a:buChar char="o"/>
            </a:pPr>
            <a:r>
              <a:rPr lang="en-US" sz="1200" dirty="0">
                <a:solidFill>
                  <a:srgbClr val="FFFFFF"/>
                </a:solidFill>
                <a:cs typeface="Calibri" panose="020F0502020204030204" pitchFamily="34" charset="0"/>
              </a:rPr>
              <a:t>Clean and economically efficient drinking water production from renewable energies</a:t>
            </a:r>
          </a:p>
          <a:p>
            <a:pPr lvl="1">
              <a:lnSpc>
                <a:spcPct val="100000"/>
              </a:lnSpc>
              <a:spcBef>
                <a:spcPts val="0"/>
              </a:spcBef>
              <a:spcAft>
                <a:spcPts val="1200"/>
              </a:spcAft>
              <a:buFont typeface="Courier New" panose="02070309020205020404" pitchFamily="49" charset="0"/>
              <a:buChar char="o"/>
            </a:pPr>
            <a:r>
              <a:rPr lang="en-US" sz="1200" dirty="0">
                <a:solidFill>
                  <a:srgbClr val="FFFFFF"/>
                </a:solidFill>
                <a:cs typeface="Calibri" panose="020F0502020204030204" pitchFamily="34" charset="0"/>
              </a:rPr>
              <a:t>Creation of economic development involving local communities for handling the social water distribution</a:t>
            </a:r>
          </a:p>
          <a:p>
            <a:pPr lvl="1">
              <a:lnSpc>
                <a:spcPct val="100000"/>
              </a:lnSpc>
              <a:spcBef>
                <a:spcPts val="0"/>
              </a:spcBef>
              <a:spcAft>
                <a:spcPts val="1200"/>
              </a:spcAft>
              <a:buFont typeface="Courier New" panose="02070309020205020404" pitchFamily="49" charset="0"/>
              <a:buChar char="o"/>
            </a:pPr>
            <a:r>
              <a:rPr lang="en-US" sz="1200" dirty="0">
                <a:solidFill>
                  <a:srgbClr val="FFFFFF"/>
                </a:solidFill>
                <a:cs typeface="Calibri" panose="020F0502020204030204" pitchFamily="34" charset="0"/>
              </a:rPr>
              <a:t>Creation of jobs in different economic sectors and different qualification requirements</a:t>
            </a:r>
          </a:p>
          <a:p>
            <a:pPr lvl="1">
              <a:lnSpc>
                <a:spcPct val="100000"/>
              </a:lnSpc>
              <a:spcBef>
                <a:spcPts val="0"/>
              </a:spcBef>
              <a:spcAft>
                <a:spcPts val="1200"/>
              </a:spcAft>
              <a:buFont typeface="Courier New" panose="02070309020205020404" pitchFamily="49" charset="0"/>
              <a:buChar char="o"/>
            </a:pPr>
            <a:r>
              <a:rPr lang="en-US" sz="1200" dirty="0">
                <a:solidFill>
                  <a:srgbClr val="FFFFFF"/>
                </a:solidFill>
                <a:cs typeface="Calibri" panose="020F0502020204030204" pitchFamily="34" charset="0"/>
              </a:rPr>
              <a:t>Profitable economic model through customer mix (social, conventional) </a:t>
            </a:r>
          </a:p>
          <a:p>
            <a:pPr lvl="1">
              <a:lnSpc>
                <a:spcPct val="100000"/>
              </a:lnSpc>
              <a:spcBef>
                <a:spcPts val="0"/>
              </a:spcBef>
              <a:spcAft>
                <a:spcPts val="1200"/>
              </a:spcAft>
              <a:buFont typeface="Courier New" panose="02070309020205020404" pitchFamily="49" charset="0"/>
              <a:buChar char="o"/>
            </a:pPr>
            <a:r>
              <a:rPr lang="en-US" sz="1200" dirty="0">
                <a:solidFill>
                  <a:srgbClr val="FFFFFF"/>
                </a:solidFill>
                <a:cs typeface="Calibri" panose="020F0502020204030204" pitchFamily="34" charset="0"/>
              </a:rPr>
              <a:t>Providing drinking water to people who until now have been cut off from clean and affordable drinking water</a:t>
            </a:r>
          </a:p>
          <a:p>
            <a:pPr lvl="1">
              <a:lnSpc>
                <a:spcPct val="100000"/>
              </a:lnSpc>
              <a:spcBef>
                <a:spcPts val="0"/>
              </a:spcBef>
              <a:spcAft>
                <a:spcPts val="1200"/>
              </a:spcAft>
              <a:buFont typeface="Courier New" panose="02070309020205020404" pitchFamily="49" charset="0"/>
              <a:buChar char="o"/>
            </a:pPr>
            <a:endParaRPr lang="en-US" sz="1400" dirty="0">
              <a:solidFill>
                <a:srgbClr val="FFFFFF"/>
              </a:solidFill>
              <a:cs typeface="Calibri" panose="020F0502020204030204" pitchFamily="34" charset="0"/>
            </a:endParaRPr>
          </a:p>
          <a:p>
            <a:pPr marL="457200" lvl="1" indent="0">
              <a:lnSpc>
                <a:spcPct val="100000"/>
              </a:lnSpc>
              <a:spcBef>
                <a:spcPts val="0"/>
              </a:spcBef>
              <a:spcAft>
                <a:spcPts val="1200"/>
              </a:spcAft>
              <a:buNone/>
            </a:pPr>
            <a:endParaRPr lang="en-US" sz="1400" dirty="0">
              <a:solidFill>
                <a:srgbClr val="FFFFFF"/>
              </a:solidFill>
              <a:cs typeface="Calibri" panose="020F0502020204030204" pitchFamily="34" charset="0"/>
            </a:endParaRPr>
          </a:p>
          <a:p>
            <a:pPr marL="0" indent="0">
              <a:lnSpc>
                <a:spcPct val="100000"/>
              </a:lnSpc>
              <a:spcBef>
                <a:spcPts val="0"/>
              </a:spcBef>
              <a:spcAft>
                <a:spcPts val="1200"/>
              </a:spcAft>
              <a:buNone/>
            </a:pPr>
            <a:endParaRPr lang="en-US" sz="1400" dirty="0">
              <a:solidFill>
                <a:schemeClr val="accent5">
                  <a:lumMod val="50000"/>
                </a:schemeClr>
              </a:solidFill>
              <a:cs typeface="Arial" panose="020B0604020202020204" pitchFamily="34" charset="0"/>
            </a:endParaRPr>
          </a:p>
        </p:txBody>
      </p:sp>
      <p:pic>
        <p:nvPicPr>
          <p:cNvPr id="7" name="Picture 6" hidden="1">
            <a:extLst>
              <a:ext uri="{FF2B5EF4-FFF2-40B4-BE49-F238E27FC236}">
                <a16:creationId xmlns:a16="http://schemas.microsoft.com/office/drawing/2014/main" id="{A8E10DCC-BC37-469E-B1C3-BA6DC7222B19}"/>
              </a:ext>
            </a:extLst>
          </p:cNvPr>
          <p:cNvPicPr>
            <a:picLocks noChangeAspect="1"/>
          </p:cNvPicPr>
          <p:nvPr/>
        </p:nvPicPr>
        <p:blipFill rotWithShape="1">
          <a:blip r:embed="rId2">
            <a:extLst>
              <a:ext uri="{28A0092B-C50C-407E-A947-70E740481C1C}">
                <a14:useLocalDpi xmlns:a14="http://schemas.microsoft.com/office/drawing/2010/main" val="0"/>
              </a:ext>
            </a:extLst>
          </a:blip>
          <a:srcRect l="44107" t="10585" r="38928" b="466"/>
          <a:stretch/>
        </p:blipFill>
        <p:spPr>
          <a:xfrm>
            <a:off x="9236075" y="0"/>
            <a:ext cx="2641600" cy="5392290"/>
          </a:xfrm>
          <a:prstGeom prst="rect">
            <a:avLst/>
          </a:prstGeom>
        </p:spPr>
      </p:pic>
      <p:pic>
        <p:nvPicPr>
          <p:cNvPr id="8" name="Picture 7" hidden="1">
            <a:extLst>
              <a:ext uri="{FF2B5EF4-FFF2-40B4-BE49-F238E27FC236}">
                <a16:creationId xmlns:a16="http://schemas.microsoft.com/office/drawing/2014/main" id="{F5D985F3-5EAF-45FC-A379-4511BA8C0B7C}"/>
              </a:ext>
            </a:extLst>
          </p:cNvPr>
          <p:cNvPicPr>
            <a:picLocks noChangeAspect="1"/>
          </p:cNvPicPr>
          <p:nvPr/>
        </p:nvPicPr>
        <p:blipFill rotWithShape="1">
          <a:blip r:embed="rId2">
            <a:extLst>
              <a:ext uri="{28A0092B-C50C-407E-A947-70E740481C1C}">
                <a14:useLocalDpi xmlns:a14="http://schemas.microsoft.com/office/drawing/2010/main" val="0"/>
              </a:ext>
            </a:extLst>
          </a:blip>
          <a:srcRect l="47143" t="93087" r="35892"/>
          <a:stretch/>
        </p:blipFill>
        <p:spPr>
          <a:xfrm>
            <a:off x="9248775" y="6438900"/>
            <a:ext cx="2641600" cy="419100"/>
          </a:xfrm>
          <a:prstGeom prst="rect">
            <a:avLst/>
          </a:prstGeom>
        </p:spPr>
      </p:pic>
      <p:sp>
        <p:nvSpPr>
          <p:cNvPr id="9" name="TextBox 8">
            <a:extLst>
              <a:ext uri="{FF2B5EF4-FFF2-40B4-BE49-F238E27FC236}">
                <a16:creationId xmlns:a16="http://schemas.microsoft.com/office/drawing/2014/main" id="{89795CCB-ED1D-4126-8A64-385A75928364}"/>
              </a:ext>
            </a:extLst>
          </p:cNvPr>
          <p:cNvSpPr txBox="1"/>
          <p:nvPr/>
        </p:nvSpPr>
        <p:spPr>
          <a:xfrm>
            <a:off x="3813175" y="414669"/>
            <a:ext cx="6097656" cy="461665"/>
          </a:xfrm>
          <a:prstGeom prst="rect">
            <a:avLst/>
          </a:prstGeom>
          <a:noFill/>
        </p:spPr>
        <p:txBody>
          <a:bodyPr wrap="square">
            <a:spAutoFit/>
          </a:bodyPr>
          <a:lstStyle/>
          <a:p>
            <a:r>
              <a:rPr lang="es-419" sz="2400" dirty="0">
                <a:solidFill>
                  <a:srgbClr val="FFFFFF"/>
                </a:solidFill>
              </a:rPr>
              <a:t>Business Target &amp; Outlook</a:t>
            </a:r>
            <a:endParaRPr lang="es-DO" sz="2400" dirty="0">
              <a:solidFill>
                <a:srgbClr val="FFFFFF"/>
              </a:solidFill>
            </a:endParaRPr>
          </a:p>
        </p:txBody>
      </p:sp>
      <p:sp>
        <p:nvSpPr>
          <p:cNvPr id="12" name="Content Placeholder 2">
            <a:extLst>
              <a:ext uri="{FF2B5EF4-FFF2-40B4-BE49-F238E27FC236}">
                <a16:creationId xmlns:a16="http://schemas.microsoft.com/office/drawing/2014/main" id="{FB5C9962-D7F6-468E-AEB3-75EC9B5FE632}"/>
              </a:ext>
            </a:extLst>
          </p:cNvPr>
          <p:cNvSpPr txBox="1">
            <a:spLocks/>
          </p:cNvSpPr>
          <p:nvPr/>
        </p:nvSpPr>
        <p:spPr>
          <a:xfrm>
            <a:off x="3813176" y="3660896"/>
            <a:ext cx="7970255" cy="2116184"/>
          </a:xfrm>
          <a:prstGeom prst="rect">
            <a:avLst/>
          </a:prstGeom>
        </p:spPr>
        <p:txBody>
          <a:bodyPr vert="horz" lIns="91440" tIns="45720" rIns="91440" bIns="45720" numCol="2"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endParaRPr lang="en-US" sz="1600" dirty="0">
              <a:solidFill>
                <a:srgbClr val="002060"/>
              </a:solidFill>
              <a:cs typeface="Arial" panose="020B0604020202020204" pitchFamily="34" charset="0"/>
            </a:endParaRPr>
          </a:p>
        </p:txBody>
      </p:sp>
      <p:sp>
        <p:nvSpPr>
          <p:cNvPr id="13" name="Textfeld 12">
            <a:extLst>
              <a:ext uri="{FF2B5EF4-FFF2-40B4-BE49-F238E27FC236}">
                <a16:creationId xmlns:a16="http://schemas.microsoft.com/office/drawing/2014/main" id="{C19E470A-3A89-4245-BEE6-0078EE8A9558}"/>
              </a:ext>
            </a:extLst>
          </p:cNvPr>
          <p:cNvSpPr txBox="1"/>
          <p:nvPr/>
        </p:nvSpPr>
        <p:spPr>
          <a:xfrm>
            <a:off x="335260" y="6293015"/>
            <a:ext cx="2122715" cy="261610"/>
          </a:xfrm>
          <a:prstGeom prst="rect">
            <a:avLst/>
          </a:prstGeom>
          <a:noFill/>
        </p:spPr>
        <p:txBody>
          <a:bodyPr wrap="square">
            <a:spAutoFit/>
          </a:bodyPr>
          <a:lstStyle/>
          <a:p>
            <a:r>
              <a:rPr lang="de-DE" sz="1100" dirty="0">
                <a:solidFill>
                  <a:srgbClr val="646464">
                    <a:lumMod val="75000"/>
                  </a:srgbClr>
                </a:solidFill>
                <a:cs typeface="Calibri" panose="020F0502020204030204" pitchFamily="34" charset="0"/>
              </a:rPr>
              <a:t>PRIVILEGED &amp; CONFIDENTIAL</a:t>
            </a:r>
          </a:p>
        </p:txBody>
      </p:sp>
    </p:spTree>
    <p:extLst>
      <p:ext uri="{BB962C8B-B14F-4D97-AF65-F5344CB8AC3E}">
        <p14:creationId xmlns:p14="http://schemas.microsoft.com/office/powerpoint/2010/main" val="350205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descr="Ein Bild, das Text, Mann, Person, darstellend enthält.&#10;&#10;Automatisch generierte Beschreibung">
            <a:extLst>
              <a:ext uri="{FF2B5EF4-FFF2-40B4-BE49-F238E27FC236}">
                <a16:creationId xmlns:a16="http://schemas.microsoft.com/office/drawing/2014/main" id="{473A2E51-35EC-4926-A9B1-B98FDFED1D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01" y="1628211"/>
            <a:ext cx="1439488" cy="1439488"/>
          </a:xfrm>
          <a:prstGeom prst="rect">
            <a:avLst/>
          </a:prstGeom>
        </p:spPr>
      </p:pic>
      <p:pic>
        <p:nvPicPr>
          <p:cNvPr id="12" name="Grafik 11">
            <a:extLst>
              <a:ext uri="{FF2B5EF4-FFF2-40B4-BE49-F238E27FC236}">
                <a16:creationId xmlns:a16="http://schemas.microsoft.com/office/drawing/2014/main" id="{90A21CD5-23F8-4DFB-961D-9DA011DB281D}"/>
              </a:ext>
            </a:extLst>
          </p:cNvPr>
          <p:cNvPicPr>
            <a:picLocks noChangeAspect="1"/>
          </p:cNvPicPr>
          <p:nvPr/>
        </p:nvPicPr>
        <p:blipFill>
          <a:blip r:embed="rId3"/>
          <a:stretch>
            <a:fillRect/>
          </a:stretch>
        </p:blipFill>
        <p:spPr>
          <a:xfrm>
            <a:off x="6002551" y="1566344"/>
            <a:ext cx="1457143" cy="1457143"/>
          </a:xfrm>
          <a:prstGeom prst="rect">
            <a:avLst/>
          </a:prstGeom>
        </p:spPr>
      </p:pic>
      <p:sp>
        <p:nvSpPr>
          <p:cNvPr id="3" name="Rectangle 2">
            <a:extLst>
              <a:ext uri="{FF2B5EF4-FFF2-40B4-BE49-F238E27FC236}">
                <a16:creationId xmlns:a16="http://schemas.microsoft.com/office/drawing/2014/main" id="{7603A6F3-746F-4483-8621-5502F56B43E4}"/>
              </a:ext>
            </a:extLst>
          </p:cNvPr>
          <p:cNvSpPr/>
          <p:nvPr/>
        </p:nvSpPr>
        <p:spPr>
          <a:xfrm>
            <a:off x="3175" y="0"/>
            <a:ext cx="12192000" cy="11811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9" name="Título 8"/>
          <p:cNvSpPr>
            <a:spLocks noGrp="1"/>
          </p:cNvSpPr>
          <p:nvPr>
            <p:ph type="title"/>
          </p:nvPr>
        </p:nvSpPr>
        <p:spPr>
          <a:xfrm>
            <a:off x="1402508" y="176135"/>
            <a:ext cx="5902842" cy="828830"/>
          </a:xfrm>
        </p:spPr>
        <p:txBody>
          <a:bodyPr>
            <a:normAutofit/>
          </a:bodyPr>
          <a:lstStyle/>
          <a:p>
            <a:r>
              <a:rPr lang="en-US" sz="2400" kern="0" dirty="0">
                <a:solidFill>
                  <a:schemeClr val="bg1"/>
                </a:solidFill>
                <a:latin typeface="Calibri" panose="020F0502020204030204" pitchFamily="34" charset="0"/>
                <a:ea typeface="+mn-ea"/>
                <a:cs typeface="Calibri" panose="020F0502020204030204" pitchFamily="34" charset="0"/>
              </a:rPr>
              <a:t>Key people</a:t>
            </a:r>
          </a:p>
        </p:txBody>
      </p:sp>
      <p:sp>
        <p:nvSpPr>
          <p:cNvPr id="11" name="Rectangle 4">
            <a:extLst>
              <a:ext uri="{FF2B5EF4-FFF2-40B4-BE49-F238E27FC236}">
                <a16:creationId xmlns:a16="http://schemas.microsoft.com/office/drawing/2014/main" id="{4198F498-A7C5-4556-9359-CCF5DAA9D102}"/>
              </a:ext>
            </a:extLst>
          </p:cNvPr>
          <p:cNvSpPr/>
          <p:nvPr/>
        </p:nvSpPr>
        <p:spPr>
          <a:xfrm>
            <a:off x="5894708" y="1566344"/>
            <a:ext cx="4409655" cy="4308872"/>
          </a:xfrm>
          <a:prstGeom prst="rect">
            <a:avLst/>
          </a:prstGeom>
        </p:spPr>
        <p:txBody>
          <a:bodyPr wrap="square">
            <a:spAutoFit/>
          </a:bodyPr>
          <a:lstStyle/>
          <a:p>
            <a:pPr algn="just">
              <a:spcBef>
                <a:spcPts val="192"/>
              </a:spcBef>
              <a:buClr>
                <a:srgbClr val="C00000"/>
              </a:buClr>
              <a:buSzPct val="100000"/>
              <a:defRPr/>
            </a:pPr>
            <a:endParaRPr lang="de-DE" sz="1200" kern="0" dirty="0">
              <a:solidFill>
                <a:srgbClr val="000000"/>
              </a:solidFill>
            </a:endParaRPr>
          </a:p>
          <a:p>
            <a:pPr algn="just">
              <a:spcBef>
                <a:spcPts val="192"/>
              </a:spcBef>
              <a:buClr>
                <a:srgbClr val="C00000"/>
              </a:buClr>
              <a:buSzPct val="100000"/>
              <a:defRPr/>
            </a:pPr>
            <a:endParaRPr lang="de-DE" sz="1200" kern="0" dirty="0">
              <a:solidFill>
                <a:srgbClr val="000000"/>
              </a:solidFill>
            </a:endParaRPr>
          </a:p>
          <a:p>
            <a:pPr algn="just">
              <a:spcBef>
                <a:spcPts val="192"/>
              </a:spcBef>
              <a:buClr>
                <a:srgbClr val="C00000"/>
              </a:buClr>
              <a:buSzPct val="100000"/>
              <a:defRPr/>
            </a:pPr>
            <a:endParaRPr lang="de-DE" sz="1200" kern="0" dirty="0">
              <a:solidFill>
                <a:srgbClr val="000000"/>
              </a:solidFill>
            </a:endParaRPr>
          </a:p>
          <a:p>
            <a:pPr algn="just">
              <a:spcBef>
                <a:spcPts val="192"/>
              </a:spcBef>
              <a:buClr>
                <a:srgbClr val="C00000"/>
              </a:buClr>
              <a:buSzPct val="100000"/>
              <a:defRPr/>
            </a:pPr>
            <a:endParaRPr lang="de-DE" sz="1200" kern="0" dirty="0">
              <a:solidFill>
                <a:srgbClr val="000000"/>
              </a:solidFill>
            </a:endParaRPr>
          </a:p>
          <a:p>
            <a:pPr algn="just">
              <a:spcBef>
                <a:spcPts val="192"/>
              </a:spcBef>
              <a:buClr>
                <a:srgbClr val="C00000"/>
              </a:buClr>
              <a:buSzPct val="100000"/>
              <a:defRPr/>
            </a:pPr>
            <a:endParaRPr lang="de-DE" sz="1200" kern="0" dirty="0">
              <a:solidFill>
                <a:srgbClr val="000000"/>
              </a:solidFill>
            </a:endParaRPr>
          </a:p>
          <a:p>
            <a:pPr algn="just">
              <a:spcBef>
                <a:spcPts val="192"/>
              </a:spcBef>
              <a:buClr>
                <a:srgbClr val="C00000"/>
              </a:buClr>
              <a:buSzPct val="100000"/>
              <a:defRPr/>
            </a:pPr>
            <a:endParaRPr lang="de-DE" sz="1200" kern="0" dirty="0">
              <a:solidFill>
                <a:srgbClr val="000000"/>
              </a:solidFill>
            </a:endParaRPr>
          </a:p>
          <a:p>
            <a:pPr algn="just">
              <a:spcBef>
                <a:spcPts val="192"/>
              </a:spcBef>
              <a:buClr>
                <a:srgbClr val="C00000"/>
              </a:buClr>
              <a:buSzPct val="100000"/>
              <a:defRPr/>
            </a:pPr>
            <a:endParaRPr lang="de-DE" sz="1200" kern="0" dirty="0">
              <a:solidFill>
                <a:srgbClr val="000000"/>
              </a:solidFill>
            </a:endParaRPr>
          </a:p>
          <a:p>
            <a:pPr>
              <a:buClr>
                <a:srgbClr val="C00000"/>
              </a:buClr>
            </a:pPr>
            <a:endParaRPr lang="en-US" sz="1200" kern="0" dirty="0">
              <a:solidFill>
                <a:srgbClr val="000000"/>
              </a:solidFill>
            </a:endParaRPr>
          </a:p>
          <a:p>
            <a:pPr>
              <a:buClr>
                <a:srgbClr val="C00000"/>
              </a:buClr>
            </a:pPr>
            <a:r>
              <a:rPr lang="en-US" sz="1200" dirty="0">
                <a:solidFill>
                  <a:schemeClr val="accent5">
                    <a:lumMod val="50000"/>
                  </a:schemeClr>
                </a:solidFill>
                <a:cs typeface="Arial" panose="020B0604020202020204" pitchFamily="34" charset="0"/>
              </a:rPr>
              <a:t>Lorenz is German citizen and Co-Initiator of the Project. He is resident in the Dominican Republic and professionally based in London and the Dominican Republic. </a:t>
            </a:r>
          </a:p>
          <a:p>
            <a:pPr>
              <a:buClr>
                <a:srgbClr val="C00000"/>
              </a:buClr>
            </a:pPr>
            <a:endParaRPr lang="en-US" sz="1200" dirty="0">
              <a:solidFill>
                <a:schemeClr val="accent5">
                  <a:lumMod val="50000"/>
                </a:schemeClr>
              </a:solidFill>
              <a:cs typeface="Arial" panose="020B0604020202020204" pitchFamily="34" charset="0"/>
            </a:endParaRPr>
          </a:p>
          <a:p>
            <a:pPr>
              <a:buClr>
                <a:srgbClr val="C00000"/>
              </a:buClr>
            </a:pPr>
            <a:r>
              <a:rPr lang="en-US" sz="1200" dirty="0">
                <a:solidFill>
                  <a:schemeClr val="accent5">
                    <a:lumMod val="50000"/>
                  </a:schemeClr>
                </a:solidFill>
                <a:cs typeface="Arial" panose="020B0604020202020204" pitchFamily="34" charset="0"/>
              </a:rPr>
              <a:t>As Partner for Corporate Advisory at HPL Lawyers, Tax Advisors and Business Advisors (</a:t>
            </a:r>
            <a:r>
              <a:rPr lang="en-US" sz="1200" dirty="0">
                <a:solidFill>
                  <a:srgbClr val="002060"/>
                </a:solidFill>
                <a:cs typeface="Arial" panose="020B0604020202020204" pitchFamily="34" charset="0"/>
              </a:rPr>
              <a:t>www.hplaw.com</a:t>
            </a:r>
            <a:r>
              <a:rPr lang="en-US" sz="1200" dirty="0">
                <a:solidFill>
                  <a:schemeClr val="accent5">
                    <a:lumMod val="50000"/>
                  </a:schemeClr>
                </a:solidFill>
                <a:cs typeface="Arial" panose="020B0604020202020204" pitchFamily="34" charset="0"/>
              </a:rPr>
              <a:t>) Lorenz has many years of experience as an international business advisor with a strong focus on corporate development, business development and corporate finance. Furthermore, he has a strong focus on impact investment projects within the Caribbean region.</a:t>
            </a:r>
          </a:p>
          <a:p>
            <a:pPr>
              <a:buClr>
                <a:srgbClr val="C00000"/>
              </a:buClr>
            </a:pPr>
            <a:endParaRPr lang="en-US" sz="1200" dirty="0">
              <a:solidFill>
                <a:schemeClr val="accent5">
                  <a:lumMod val="50000"/>
                </a:schemeClr>
              </a:solidFill>
              <a:cs typeface="Arial" panose="020B0604020202020204" pitchFamily="34" charset="0"/>
            </a:endParaRPr>
          </a:p>
          <a:p>
            <a:pPr>
              <a:buClr>
                <a:srgbClr val="C00000"/>
              </a:buClr>
            </a:pPr>
            <a:r>
              <a:rPr lang="en-US" sz="1200" dirty="0">
                <a:solidFill>
                  <a:schemeClr val="accent5">
                    <a:lumMod val="50000"/>
                  </a:schemeClr>
                </a:solidFill>
                <a:cs typeface="Arial" panose="020B0604020202020204" pitchFamily="34" charset="0"/>
              </a:rPr>
              <a:t>Lorenz is member of the Economic Council (</a:t>
            </a:r>
            <a:r>
              <a:rPr lang="en-US" sz="1200" dirty="0" err="1">
                <a:solidFill>
                  <a:schemeClr val="accent5">
                    <a:lumMod val="50000"/>
                  </a:schemeClr>
                </a:solidFill>
                <a:cs typeface="Arial" panose="020B0604020202020204" pitchFamily="34" charset="0"/>
              </a:rPr>
              <a:t>Wirtschaftsrat</a:t>
            </a:r>
            <a:r>
              <a:rPr lang="en-US" sz="1200" dirty="0">
                <a:solidFill>
                  <a:schemeClr val="accent5">
                    <a:lumMod val="50000"/>
                  </a:schemeClr>
                </a:solidFill>
                <a:cs typeface="Arial" panose="020B0604020202020204" pitchFamily="34" charset="0"/>
              </a:rPr>
              <a:t> der CDU </a:t>
            </a:r>
            <a:r>
              <a:rPr lang="en-US" sz="1200" dirty="0" err="1">
                <a:solidFill>
                  <a:schemeClr val="accent5">
                    <a:lumMod val="50000"/>
                  </a:schemeClr>
                </a:solidFill>
                <a:cs typeface="Arial" panose="020B0604020202020204" pitchFamily="34" charset="0"/>
              </a:rPr>
              <a:t>e.V.</a:t>
            </a:r>
            <a:r>
              <a:rPr lang="en-US" sz="1200" dirty="0">
                <a:solidFill>
                  <a:schemeClr val="accent5">
                    <a:lumMod val="50000"/>
                  </a:schemeClr>
                </a:solidFill>
                <a:cs typeface="Arial" panose="020B0604020202020204" pitchFamily="34" charset="0"/>
              </a:rPr>
              <a:t>) in Germany and speaks German, English and Spanish. </a:t>
            </a:r>
          </a:p>
          <a:p>
            <a:pPr>
              <a:buClr>
                <a:srgbClr val="C00000"/>
              </a:buClr>
            </a:pPr>
            <a:endParaRPr lang="en-US" sz="1200" kern="0" dirty="0">
              <a:solidFill>
                <a:srgbClr val="000000">
                  <a:lumMod val="85000"/>
                  <a:lumOff val="15000"/>
                </a:srgbClr>
              </a:solidFill>
            </a:endParaRPr>
          </a:p>
        </p:txBody>
      </p:sp>
      <p:sp>
        <p:nvSpPr>
          <p:cNvPr id="15" name="Textfeld 14">
            <a:extLst>
              <a:ext uri="{FF2B5EF4-FFF2-40B4-BE49-F238E27FC236}">
                <a16:creationId xmlns:a16="http://schemas.microsoft.com/office/drawing/2014/main" id="{FBD4BDB7-CBAB-4749-98B0-3D72129ACE7D}"/>
              </a:ext>
            </a:extLst>
          </p:cNvPr>
          <p:cNvSpPr txBox="1"/>
          <p:nvPr/>
        </p:nvSpPr>
        <p:spPr>
          <a:xfrm>
            <a:off x="7638402" y="1566345"/>
            <a:ext cx="1229439" cy="775597"/>
          </a:xfrm>
          <a:prstGeom prst="rect">
            <a:avLst/>
          </a:prstGeom>
          <a:noFill/>
        </p:spPr>
        <p:txBody>
          <a:bodyPr wrap="none" lIns="0" tIns="36576" rIns="0" bIns="0" rtlCol="0">
            <a:spAutoFit/>
          </a:bodyPr>
          <a:lstStyle/>
          <a:p>
            <a:pPr>
              <a:buClr>
                <a:srgbClr val="C00000"/>
              </a:buClr>
            </a:pPr>
            <a:r>
              <a:rPr lang="de-DE" sz="1200" b="1" dirty="0">
                <a:solidFill>
                  <a:schemeClr val="accent5">
                    <a:lumMod val="50000"/>
                  </a:schemeClr>
                </a:solidFill>
                <a:cs typeface="Arial" panose="020B0604020202020204" pitchFamily="34" charset="0"/>
              </a:rPr>
              <a:t>Lorenz Sondergeld</a:t>
            </a:r>
          </a:p>
          <a:p>
            <a:pPr>
              <a:buClr>
                <a:srgbClr val="C00000"/>
              </a:buClr>
            </a:pPr>
            <a:r>
              <a:rPr lang="it-IT" sz="1200" dirty="0">
                <a:solidFill>
                  <a:schemeClr val="accent5">
                    <a:lumMod val="50000"/>
                  </a:schemeClr>
                </a:solidFill>
                <a:cs typeface="Arial" panose="020B0604020202020204" pitchFamily="34" charset="0"/>
              </a:rPr>
              <a:t>Dipl.-Pol. </a:t>
            </a:r>
            <a:r>
              <a:rPr lang="it-IT" sz="1200" dirty="0" err="1">
                <a:solidFill>
                  <a:schemeClr val="accent5">
                    <a:lumMod val="50000"/>
                  </a:schemeClr>
                </a:solidFill>
                <a:cs typeface="Arial" panose="020B0604020202020204" pitchFamily="34" charset="0"/>
              </a:rPr>
              <a:t>B.Sc</a:t>
            </a:r>
            <a:r>
              <a:rPr lang="it-IT" sz="1200" dirty="0">
                <a:solidFill>
                  <a:schemeClr val="accent5">
                    <a:lumMod val="50000"/>
                  </a:schemeClr>
                </a:solidFill>
                <a:cs typeface="Arial" panose="020B0604020202020204" pitchFamily="34" charset="0"/>
              </a:rPr>
              <a:t>. </a:t>
            </a:r>
            <a:r>
              <a:rPr lang="it-IT" sz="1200" dirty="0" err="1">
                <a:solidFill>
                  <a:schemeClr val="accent5">
                    <a:lumMod val="50000"/>
                  </a:schemeClr>
                </a:solidFill>
                <a:cs typeface="Arial" panose="020B0604020202020204" pitchFamily="34" charset="0"/>
              </a:rPr>
              <a:t>Econ</a:t>
            </a:r>
            <a:endParaRPr lang="it-IT" sz="1200" dirty="0">
              <a:solidFill>
                <a:schemeClr val="accent5">
                  <a:lumMod val="50000"/>
                </a:schemeClr>
              </a:solidFill>
              <a:cs typeface="Arial" panose="020B0604020202020204" pitchFamily="34" charset="0"/>
            </a:endParaRPr>
          </a:p>
          <a:p>
            <a:pPr>
              <a:buClr>
                <a:srgbClr val="C00000"/>
              </a:buClr>
            </a:pPr>
            <a:r>
              <a:rPr lang="en-US" sz="1200" dirty="0">
                <a:solidFill>
                  <a:schemeClr val="accent5">
                    <a:lumMod val="50000"/>
                  </a:schemeClr>
                </a:solidFill>
                <a:cs typeface="Arial" panose="020B0604020202020204" pitchFamily="34" charset="0"/>
              </a:rPr>
              <a:t>Co-Initiator</a:t>
            </a:r>
          </a:p>
          <a:p>
            <a:pPr>
              <a:buClr>
                <a:srgbClr val="C00000"/>
              </a:buClr>
            </a:pPr>
            <a:endParaRPr lang="de-DE" sz="1200" dirty="0" err="1">
              <a:solidFill>
                <a:schemeClr val="accent5">
                  <a:lumMod val="50000"/>
                </a:schemeClr>
              </a:solidFill>
              <a:cs typeface="Arial" panose="020B0604020202020204" pitchFamily="34" charset="0"/>
            </a:endParaRPr>
          </a:p>
        </p:txBody>
      </p:sp>
      <p:sp>
        <p:nvSpPr>
          <p:cNvPr id="18" name="Textfeld 17">
            <a:extLst>
              <a:ext uri="{FF2B5EF4-FFF2-40B4-BE49-F238E27FC236}">
                <a16:creationId xmlns:a16="http://schemas.microsoft.com/office/drawing/2014/main" id="{1BD534D2-EE02-4298-826B-3123030CF428}"/>
              </a:ext>
            </a:extLst>
          </p:cNvPr>
          <p:cNvSpPr txBox="1"/>
          <p:nvPr/>
        </p:nvSpPr>
        <p:spPr>
          <a:xfrm>
            <a:off x="10740435" y="1566345"/>
            <a:ext cx="65" cy="590931"/>
          </a:xfrm>
          <a:prstGeom prst="rect">
            <a:avLst/>
          </a:prstGeom>
          <a:noFill/>
        </p:spPr>
        <p:txBody>
          <a:bodyPr wrap="none" lIns="0" tIns="36576" rIns="0" bIns="0" rtlCol="0">
            <a:spAutoFit/>
          </a:bodyPr>
          <a:lstStyle/>
          <a:p>
            <a:pPr>
              <a:buClr>
                <a:srgbClr val="C00000"/>
              </a:buClr>
            </a:pPr>
            <a:endParaRPr lang="en-US" sz="1200" dirty="0">
              <a:solidFill>
                <a:schemeClr val="accent5">
                  <a:lumMod val="50000"/>
                </a:schemeClr>
              </a:solidFill>
              <a:cs typeface="Arial" panose="020B0604020202020204" pitchFamily="34" charset="0"/>
            </a:endParaRPr>
          </a:p>
          <a:p>
            <a:pPr>
              <a:buClr>
                <a:srgbClr val="C00000"/>
              </a:buClr>
            </a:pPr>
            <a:endParaRPr lang="en-US" sz="1200" dirty="0">
              <a:solidFill>
                <a:schemeClr val="accent5"/>
              </a:solidFill>
              <a:cs typeface="Arial" panose="020B0604020202020204" pitchFamily="34" charset="0"/>
            </a:endParaRPr>
          </a:p>
          <a:p>
            <a:pPr>
              <a:buClr>
                <a:srgbClr val="C00000"/>
              </a:buClr>
            </a:pPr>
            <a:endParaRPr lang="de-DE" sz="1200" dirty="0" err="1">
              <a:solidFill>
                <a:schemeClr val="accent5">
                  <a:lumMod val="50000"/>
                </a:schemeClr>
              </a:solidFill>
              <a:cs typeface="Arial" panose="020B0604020202020204" pitchFamily="34" charset="0"/>
            </a:endParaRPr>
          </a:p>
        </p:txBody>
      </p:sp>
      <p:sp>
        <p:nvSpPr>
          <p:cNvPr id="19" name="Rectangle 84">
            <a:extLst>
              <a:ext uri="{FF2B5EF4-FFF2-40B4-BE49-F238E27FC236}">
                <a16:creationId xmlns:a16="http://schemas.microsoft.com/office/drawing/2014/main" id="{42305A77-6EDC-44D5-A18C-E64BD6890AC0}"/>
              </a:ext>
            </a:extLst>
          </p:cNvPr>
          <p:cNvSpPr/>
          <p:nvPr/>
        </p:nvSpPr>
        <p:spPr>
          <a:xfrm>
            <a:off x="646308" y="1566344"/>
            <a:ext cx="4409786" cy="4893647"/>
          </a:xfrm>
          <a:prstGeom prst="rect">
            <a:avLst/>
          </a:prstGeom>
        </p:spPr>
        <p:txBody>
          <a:bodyPr wrap="square">
            <a:spAutoFit/>
          </a:bodyPr>
          <a:lstStyle/>
          <a:p>
            <a:pPr algn="just">
              <a:buClr>
                <a:srgbClr val="C00000"/>
              </a:buClr>
              <a:defRPr/>
            </a:pPr>
            <a:endParaRPr lang="en-US" sz="1200" kern="0" dirty="0">
              <a:solidFill>
                <a:srgbClr val="000000"/>
              </a:solidFill>
            </a:endParaRPr>
          </a:p>
          <a:p>
            <a:pPr algn="just">
              <a:buClr>
                <a:srgbClr val="C00000"/>
              </a:buClr>
              <a:defRPr/>
            </a:pPr>
            <a:endParaRPr lang="en-US" sz="1200" kern="0" dirty="0">
              <a:solidFill>
                <a:srgbClr val="000000"/>
              </a:solidFill>
            </a:endParaRPr>
          </a:p>
          <a:p>
            <a:pPr algn="just">
              <a:buClr>
                <a:srgbClr val="C00000"/>
              </a:buClr>
              <a:defRPr/>
            </a:pPr>
            <a:endParaRPr lang="en-US" sz="1200" kern="0" dirty="0">
              <a:solidFill>
                <a:srgbClr val="000000"/>
              </a:solidFill>
            </a:endParaRPr>
          </a:p>
          <a:p>
            <a:pPr algn="just">
              <a:buClr>
                <a:srgbClr val="C00000"/>
              </a:buClr>
              <a:defRPr/>
            </a:pPr>
            <a:endParaRPr lang="en-US" sz="1200" kern="0" dirty="0">
              <a:solidFill>
                <a:srgbClr val="000000"/>
              </a:solidFill>
            </a:endParaRPr>
          </a:p>
          <a:p>
            <a:pPr algn="just">
              <a:buClr>
                <a:srgbClr val="C00000"/>
              </a:buClr>
              <a:defRPr/>
            </a:pPr>
            <a:endParaRPr lang="en-US" sz="1200" kern="0" dirty="0">
              <a:solidFill>
                <a:srgbClr val="000000"/>
              </a:solidFill>
            </a:endParaRPr>
          </a:p>
          <a:p>
            <a:pPr algn="just">
              <a:buClr>
                <a:srgbClr val="C00000"/>
              </a:buClr>
              <a:defRPr/>
            </a:pPr>
            <a:endParaRPr lang="en-US" sz="1200" kern="0" dirty="0">
              <a:solidFill>
                <a:srgbClr val="000000"/>
              </a:solidFill>
            </a:endParaRPr>
          </a:p>
          <a:p>
            <a:pPr algn="just">
              <a:buClr>
                <a:srgbClr val="C00000"/>
              </a:buClr>
              <a:defRPr/>
            </a:pPr>
            <a:endParaRPr lang="en-US" sz="1200" kern="0" dirty="0">
              <a:solidFill>
                <a:srgbClr val="000000"/>
              </a:solidFill>
            </a:endParaRPr>
          </a:p>
          <a:p>
            <a:pPr algn="just">
              <a:buClr>
                <a:srgbClr val="C00000"/>
              </a:buClr>
              <a:defRPr/>
            </a:pPr>
            <a:endParaRPr lang="en-US" sz="1200" kern="0" dirty="0">
              <a:solidFill>
                <a:srgbClr val="000000"/>
              </a:solidFill>
            </a:endParaRPr>
          </a:p>
          <a:p>
            <a:pPr>
              <a:buClr>
                <a:srgbClr val="C00000"/>
              </a:buClr>
              <a:defRPr/>
            </a:pPr>
            <a:endParaRPr lang="en-US" sz="1200" dirty="0">
              <a:solidFill>
                <a:schemeClr val="accent5">
                  <a:lumMod val="50000"/>
                </a:schemeClr>
              </a:solidFill>
              <a:cs typeface="Arial" panose="020B0604020202020204" pitchFamily="34" charset="0"/>
            </a:endParaRPr>
          </a:p>
          <a:p>
            <a:pPr>
              <a:buClr>
                <a:srgbClr val="C00000"/>
              </a:buClr>
              <a:defRPr/>
            </a:pPr>
            <a:r>
              <a:rPr lang="en-US" sz="1200" dirty="0">
                <a:solidFill>
                  <a:schemeClr val="accent5">
                    <a:lumMod val="50000"/>
                  </a:schemeClr>
                </a:solidFill>
                <a:cs typeface="Arial" panose="020B0604020202020204" pitchFamily="34" charset="0"/>
              </a:rPr>
              <a:t>Stefan is German citizen and based in the Dominican Republic and Co-Initiator of the Project. He has been working as impact project developer in the Dominican Republic since 2007. His areas of expertise include among others integrative sustainability concepts, photovoltaic power plants (GEDER), waste to energy plants (FCC-Energy) and  water preparation solutions.</a:t>
            </a:r>
          </a:p>
          <a:p>
            <a:pPr>
              <a:buClr>
                <a:srgbClr val="C00000"/>
              </a:buClr>
              <a:defRPr/>
            </a:pPr>
            <a:endParaRPr lang="en-US" sz="1200" dirty="0">
              <a:solidFill>
                <a:schemeClr val="accent5">
                  <a:lumMod val="50000"/>
                </a:schemeClr>
              </a:solidFill>
              <a:cs typeface="Arial" panose="020B0604020202020204" pitchFamily="34" charset="0"/>
            </a:endParaRPr>
          </a:p>
          <a:p>
            <a:pPr>
              <a:buClr>
                <a:srgbClr val="C00000"/>
              </a:buClr>
              <a:defRPr/>
            </a:pPr>
            <a:r>
              <a:rPr lang="en-US" sz="1200" dirty="0">
                <a:solidFill>
                  <a:schemeClr val="accent5">
                    <a:lumMod val="50000"/>
                  </a:schemeClr>
                </a:solidFill>
                <a:cs typeface="Arial" panose="020B0604020202020204" pitchFamily="34" charset="0"/>
              </a:rPr>
              <a:t>With his initiative GEDER he was co-initiator of the Dominican Renewable Energy Law and provided advice to the Dominican government during the development of Dominican Renewable Energy Act (Law 57-07 ) based on the German model (EEG). </a:t>
            </a:r>
          </a:p>
          <a:p>
            <a:pPr>
              <a:buClr>
                <a:srgbClr val="C00000"/>
              </a:buClr>
              <a:defRPr/>
            </a:pPr>
            <a:endParaRPr lang="en-US" sz="1200" dirty="0">
              <a:solidFill>
                <a:schemeClr val="accent5">
                  <a:lumMod val="50000"/>
                </a:schemeClr>
              </a:solidFill>
              <a:cs typeface="Arial" panose="020B0604020202020204" pitchFamily="34" charset="0"/>
            </a:endParaRPr>
          </a:p>
          <a:p>
            <a:pPr>
              <a:buClr>
                <a:srgbClr val="C00000"/>
              </a:buClr>
              <a:defRPr/>
            </a:pPr>
            <a:r>
              <a:rPr lang="en-US" sz="1200" dirty="0">
                <a:solidFill>
                  <a:schemeClr val="accent5">
                    <a:lumMod val="50000"/>
                  </a:schemeClr>
                </a:solidFill>
                <a:cs typeface="Arial" panose="020B0604020202020204" pitchFamily="34" charset="0"/>
              </a:rPr>
              <a:t>Stefan is leader in signing PPAs in the Dominican Republic.</a:t>
            </a:r>
          </a:p>
          <a:p>
            <a:pPr>
              <a:buClr>
                <a:srgbClr val="C00000"/>
              </a:buClr>
              <a:defRPr/>
            </a:pPr>
            <a:endParaRPr lang="en-US" sz="1200" dirty="0">
              <a:solidFill>
                <a:schemeClr val="accent5">
                  <a:lumMod val="50000"/>
                </a:schemeClr>
              </a:solidFill>
              <a:cs typeface="Arial" panose="020B0604020202020204" pitchFamily="34" charset="0"/>
            </a:endParaRPr>
          </a:p>
          <a:p>
            <a:pPr>
              <a:buClr>
                <a:srgbClr val="C00000"/>
              </a:buClr>
              <a:defRPr/>
            </a:pPr>
            <a:r>
              <a:rPr lang="en-US" sz="1200" dirty="0">
                <a:solidFill>
                  <a:schemeClr val="accent5">
                    <a:lumMod val="50000"/>
                  </a:schemeClr>
                </a:solidFill>
                <a:cs typeface="Arial" panose="020B0604020202020204" pitchFamily="34" charset="0"/>
              </a:rPr>
              <a:t>Over 600MWp developments of photovoltaic (Spain and DR). Furthermore, approx. 1GWp photovoltaic currently in under development in the Dominican Republic.</a:t>
            </a:r>
          </a:p>
        </p:txBody>
      </p:sp>
      <p:sp>
        <p:nvSpPr>
          <p:cNvPr id="20" name="Textfeld 19">
            <a:extLst>
              <a:ext uri="{FF2B5EF4-FFF2-40B4-BE49-F238E27FC236}">
                <a16:creationId xmlns:a16="http://schemas.microsoft.com/office/drawing/2014/main" id="{AB521596-E509-4322-A4CB-FD5F9B5C95A9}"/>
              </a:ext>
            </a:extLst>
          </p:cNvPr>
          <p:cNvSpPr txBox="1"/>
          <p:nvPr/>
        </p:nvSpPr>
        <p:spPr>
          <a:xfrm>
            <a:off x="2377796" y="1566344"/>
            <a:ext cx="1687641" cy="1155188"/>
          </a:xfrm>
          <a:prstGeom prst="rect">
            <a:avLst/>
          </a:prstGeom>
          <a:noFill/>
        </p:spPr>
        <p:txBody>
          <a:bodyPr wrap="none" lIns="0" tIns="36576" rIns="0" bIns="0" rtlCol="0">
            <a:spAutoFit/>
          </a:bodyPr>
          <a:lstStyle/>
          <a:p>
            <a:pPr>
              <a:spcBef>
                <a:spcPts val="192"/>
              </a:spcBef>
              <a:buClr>
                <a:srgbClr val="C00000"/>
              </a:buClr>
              <a:buSzPct val="100000"/>
            </a:pPr>
            <a:r>
              <a:rPr lang="de-DE" sz="1200" b="1" dirty="0">
                <a:solidFill>
                  <a:schemeClr val="accent5">
                    <a:lumMod val="50000"/>
                  </a:schemeClr>
                </a:solidFill>
                <a:cs typeface="Arial" panose="020B0604020202020204" pitchFamily="34" charset="0"/>
              </a:rPr>
              <a:t>Stefan Schwind</a:t>
            </a:r>
          </a:p>
          <a:p>
            <a:pPr marL="0" marR="0" lvl="0" indent="0" algn="l" defTabSz="914400" rtl="0" eaLnBrk="1" fontAlgn="auto" latinLnBrk="0" hangingPunct="1">
              <a:lnSpc>
                <a:spcPct val="100000"/>
              </a:lnSpc>
              <a:spcBef>
                <a:spcPts val="0"/>
              </a:spcBef>
              <a:spcAft>
                <a:spcPts val="0"/>
              </a:spcAft>
              <a:buClr>
                <a:srgbClr val="C00000"/>
              </a:buClr>
              <a:buSzTx/>
              <a:buFontTx/>
              <a:buNone/>
              <a:tabLst/>
              <a:defRPr/>
            </a:pPr>
            <a:r>
              <a:rPr lang="en-US" sz="1200" dirty="0">
                <a:solidFill>
                  <a:srgbClr val="4472C4">
                    <a:lumMod val="50000"/>
                  </a:srgbClr>
                </a:solidFill>
                <a:cs typeface="Arial" panose="020B0604020202020204" pitchFamily="34" charset="0"/>
              </a:rPr>
              <a:t>Managing Director </a:t>
            </a:r>
          </a:p>
          <a:p>
            <a:pPr marL="0" marR="0" lvl="0" indent="0" algn="l" defTabSz="914400" rtl="0" eaLnBrk="1" fontAlgn="auto" latinLnBrk="0" hangingPunct="1">
              <a:lnSpc>
                <a:spcPct val="100000"/>
              </a:lnSpc>
              <a:spcBef>
                <a:spcPts val="0"/>
              </a:spcBef>
              <a:spcAft>
                <a:spcPts val="0"/>
              </a:spcAft>
              <a:buClr>
                <a:srgbClr val="C00000"/>
              </a:buClr>
              <a:buSzTx/>
              <a:buFontTx/>
              <a:buNone/>
              <a:tabLst/>
              <a:defRPr/>
            </a:pPr>
            <a:r>
              <a:rPr kumimoji="0" lang="en-US" sz="1200" b="0" i="0" u="none" strike="noStrike" kern="1200" cap="none" spc="0" normalizeH="0" baseline="0" noProof="0" dirty="0">
                <a:ln>
                  <a:noFill/>
                </a:ln>
                <a:solidFill>
                  <a:srgbClr val="4472C4">
                    <a:lumMod val="50000"/>
                  </a:srgbClr>
                </a:solidFill>
                <a:effectLst/>
                <a:uLnTx/>
                <a:uFillTx/>
                <a:ea typeface="+mn-ea"/>
                <a:cs typeface="Arial" panose="020B0604020202020204" pitchFamily="34" charset="0"/>
              </a:rPr>
              <a:t>Resilience Consulting S.R.L.</a:t>
            </a:r>
          </a:p>
          <a:p>
            <a:pPr marL="0" marR="0" lvl="0" indent="0" algn="l" defTabSz="914400" rtl="0" eaLnBrk="1" fontAlgn="auto" latinLnBrk="0" hangingPunct="1">
              <a:lnSpc>
                <a:spcPct val="100000"/>
              </a:lnSpc>
              <a:spcBef>
                <a:spcPts val="0"/>
              </a:spcBef>
              <a:spcAft>
                <a:spcPts val="0"/>
              </a:spcAft>
              <a:buClr>
                <a:srgbClr val="C00000"/>
              </a:buClr>
              <a:buSzTx/>
              <a:buFontTx/>
              <a:buNone/>
              <a:tabLst/>
              <a:defRPr/>
            </a:pPr>
            <a:r>
              <a:rPr kumimoji="0" lang="en-US" sz="1200" b="0" i="0" u="none" strike="noStrike" kern="1200" cap="none" spc="0" normalizeH="0" baseline="0" noProof="0" dirty="0">
                <a:ln>
                  <a:noFill/>
                </a:ln>
                <a:solidFill>
                  <a:srgbClr val="4472C4">
                    <a:lumMod val="50000"/>
                  </a:srgbClr>
                </a:solidFill>
                <a:effectLst/>
                <a:uLnTx/>
                <a:uFillTx/>
                <a:ea typeface="+mn-ea"/>
                <a:cs typeface="Arial" panose="020B0604020202020204" pitchFamily="34" charset="0"/>
              </a:rPr>
              <a:t>Co-Initiator</a:t>
            </a:r>
            <a:endParaRPr lang="es-DO" sz="1200" dirty="0">
              <a:solidFill>
                <a:srgbClr val="4472C4">
                  <a:lumMod val="50000"/>
                </a:srgbClr>
              </a:solidFill>
              <a:cs typeface="Arial" panose="020B0604020202020204" pitchFamily="34" charset="0"/>
              <a:hlinkClick r:id="" action="ppaction://noaction">
                <a:extLst>
                  <a:ext uri="{A12FA001-AC4F-418D-AE19-62706E023703}">
                    <ahyp:hlinkClr xmlns:ahyp="http://schemas.microsoft.com/office/drawing/2018/hyperlinkcolor" val="tx"/>
                  </a:ext>
                </a:extLst>
              </a:hlinkClick>
            </a:endParaRPr>
          </a:p>
          <a:p>
            <a:pPr algn="ctr">
              <a:defRPr/>
            </a:pPr>
            <a:endParaRPr lang="es-DO" sz="1100" dirty="0">
              <a:solidFill>
                <a:schemeClr val="accent5"/>
              </a:solidFill>
              <a:cs typeface="Arial" panose="020B0604020202020204" pitchFamily="34" charset="0"/>
              <a:hlinkClick r:id="rId4">
                <a:extLst>
                  <a:ext uri="{A12FA001-AC4F-418D-AE19-62706E023703}">
                    <ahyp:hlinkClr xmlns:ahyp="http://schemas.microsoft.com/office/drawing/2018/hyperlinkcolor" val="tx"/>
                  </a:ext>
                </a:extLst>
              </a:hlinkClick>
            </a:endParaRPr>
          </a:p>
          <a:p>
            <a:pPr>
              <a:spcBef>
                <a:spcPts val="192"/>
              </a:spcBef>
              <a:buClr>
                <a:srgbClr val="C00000"/>
              </a:buClr>
              <a:buSzPct val="100000"/>
            </a:pPr>
            <a:endParaRPr lang="en-US" sz="1200" dirty="0">
              <a:solidFill>
                <a:srgbClr val="000000">
                  <a:lumMod val="85000"/>
                  <a:lumOff val="15000"/>
                </a:srgbClr>
              </a:solidFill>
            </a:endParaRPr>
          </a:p>
        </p:txBody>
      </p:sp>
      <p:sp>
        <p:nvSpPr>
          <p:cNvPr id="13" name="Textfeld 12">
            <a:extLst>
              <a:ext uri="{FF2B5EF4-FFF2-40B4-BE49-F238E27FC236}">
                <a16:creationId xmlns:a16="http://schemas.microsoft.com/office/drawing/2014/main" id="{29F9D831-45F6-45BD-87EF-C8DC1BA9FB23}"/>
              </a:ext>
            </a:extLst>
          </p:cNvPr>
          <p:cNvSpPr txBox="1"/>
          <p:nvPr/>
        </p:nvSpPr>
        <p:spPr>
          <a:xfrm>
            <a:off x="335260" y="6293015"/>
            <a:ext cx="2122715" cy="261610"/>
          </a:xfrm>
          <a:prstGeom prst="rect">
            <a:avLst/>
          </a:prstGeom>
          <a:noFill/>
        </p:spPr>
        <p:txBody>
          <a:bodyPr wrap="square">
            <a:spAutoFit/>
          </a:bodyPr>
          <a:lstStyle/>
          <a:p>
            <a:r>
              <a:rPr lang="de-DE" sz="1100" dirty="0">
                <a:solidFill>
                  <a:srgbClr val="646464">
                    <a:lumMod val="75000"/>
                  </a:srgbClr>
                </a:solidFill>
                <a:cs typeface="Calibri" panose="020F0502020204030204" pitchFamily="34" charset="0"/>
              </a:rPr>
              <a:t>PRIVILEGED &amp; CONFIDENTIAL</a:t>
            </a:r>
          </a:p>
        </p:txBody>
      </p:sp>
    </p:spTree>
    <p:extLst>
      <p:ext uri="{BB962C8B-B14F-4D97-AF65-F5344CB8AC3E}">
        <p14:creationId xmlns:p14="http://schemas.microsoft.com/office/powerpoint/2010/main" val="2201377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9">
            <a:extLst>
              <a:ext uri="{FF2B5EF4-FFF2-40B4-BE49-F238E27FC236}">
                <a16:creationId xmlns:a16="http://schemas.microsoft.com/office/drawing/2014/main" id="{9FEEEC3A-73DB-4E76-B858-18151006930A}"/>
              </a:ext>
            </a:extLst>
          </p:cNvPr>
          <p:cNvSpPr txBox="1">
            <a:spLocks/>
          </p:cNvSpPr>
          <p:nvPr/>
        </p:nvSpPr>
        <p:spPr>
          <a:xfrm>
            <a:off x="687300" y="3418546"/>
            <a:ext cx="2335345" cy="2885036"/>
          </a:xfrm>
          <a:prstGeom prst="rect">
            <a:avLst/>
          </a:prstGeom>
        </p:spPr>
        <p:txBody>
          <a:bodyPr numCol="1">
            <a:no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nSpc>
                <a:spcPct val="120000"/>
              </a:lnSpc>
              <a:defRPr/>
            </a:pPr>
            <a:r>
              <a:rPr lang="es-DO" sz="1200" b="1" dirty="0" err="1">
                <a:solidFill>
                  <a:srgbClr val="646464"/>
                </a:solidFill>
                <a:cs typeface="Arial" panose="020B0604020202020204" pitchFamily="34" charset="0"/>
              </a:rPr>
              <a:t>Photovoltaic</a:t>
            </a:r>
            <a:r>
              <a:rPr lang="es-DO" sz="1200" b="1" dirty="0">
                <a:solidFill>
                  <a:srgbClr val="646464"/>
                </a:solidFill>
                <a:cs typeface="Arial" panose="020B0604020202020204" pitchFamily="34" charset="0"/>
              </a:rPr>
              <a:t> </a:t>
            </a:r>
            <a:r>
              <a:rPr lang="es-DO" sz="1200" b="1" dirty="0" err="1">
                <a:solidFill>
                  <a:srgbClr val="646464"/>
                </a:solidFill>
                <a:cs typeface="Arial" panose="020B0604020202020204" pitchFamily="34" charset="0"/>
              </a:rPr>
              <a:t>plant</a:t>
            </a:r>
            <a:r>
              <a:rPr lang="es-DO" sz="1200" b="1" dirty="0">
                <a:solidFill>
                  <a:srgbClr val="646464"/>
                </a:solidFill>
                <a:cs typeface="Arial" panose="020B0604020202020204" pitchFamily="34" charset="0"/>
              </a:rPr>
              <a:t>, Monte Plata</a:t>
            </a:r>
          </a:p>
          <a:p>
            <a:pPr marL="171450" indent="-171450">
              <a:lnSpc>
                <a:spcPct val="120000"/>
              </a:lnSpc>
              <a:buClr>
                <a:srgbClr val="B7F3D6"/>
              </a:buClr>
              <a:buFont typeface="Wingdings" panose="05000000000000000000" pitchFamily="2" charset="2"/>
              <a:buChar char="ü"/>
              <a:defRPr/>
            </a:pPr>
            <a:r>
              <a:rPr lang="en-US" sz="1200" dirty="0">
                <a:solidFill>
                  <a:srgbClr val="646464"/>
                </a:solidFill>
                <a:cs typeface="Arial" panose="020B0604020202020204" pitchFamily="34" charset="0"/>
              </a:rPr>
              <a:t>67MWn photovoltaic plant in operation since 2016 under a  power purchase agreement (PPA) with state-owned power company. </a:t>
            </a:r>
            <a:endParaRPr lang="es-DO" sz="1200" dirty="0">
              <a:solidFill>
                <a:srgbClr val="646464"/>
              </a:solidFill>
              <a:cs typeface="Arial" panose="020B0604020202020204" pitchFamily="34" charset="0"/>
            </a:endParaRPr>
          </a:p>
        </p:txBody>
      </p:sp>
      <p:sp>
        <p:nvSpPr>
          <p:cNvPr id="8" name="Marcador de contenido 9">
            <a:extLst>
              <a:ext uri="{FF2B5EF4-FFF2-40B4-BE49-F238E27FC236}">
                <a16:creationId xmlns:a16="http://schemas.microsoft.com/office/drawing/2014/main" id="{2952D151-CB2E-4F78-9E04-2D78A840E89D}"/>
              </a:ext>
            </a:extLst>
          </p:cNvPr>
          <p:cNvSpPr txBox="1">
            <a:spLocks/>
          </p:cNvSpPr>
          <p:nvPr/>
        </p:nvSpPr>
        <p:spPr>
          <a:xfrm>
            <a:off x="1391341" y="178847"/>
            <a:ext cx="9213906" cy="823406"/>
          </a:xfrm>
          <a:prstGeom prst="rect">
            <a:avLst/>
          </a:prstGeom>
        </p:spPr>
        <p:txBody>
          <a:bodyPr anchor="ctr">
            <a:no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defRPr/>
            </a:pPr>
            <a:r>
              <a:rPr lang="es-DO" sz="2400" kern="0" dirty="0" err="1">
                <a:solidFill>
                  <a:srgbClr val="0D485A"/>
                </a:solidFill>
                <a:cs typeface="Calibri" panose="020F0502020204030204" pitchFamily="34" charset="0"/>
              </a:rPr>
              <a:t>Selected</a:t>
            </a:r>
            <a:r>
              <a:rPr lang="es-DO" sz="2400" kern="0" dirty="0">
                <a:solidFill>
                  <a:srgbClr val="0D485A"/>
                </a:solidFill>
                <a:cs typeface="Calibri" panose="020F0502020204030204" pitchFamily="34" charset="0"/>
              </a:rPr>
              <a:t> </a:t>
            </a:r>
            <a:r>
              <a:rPr lang="es-DO" sz="2400" kern="0" dirty="0" err="1">
                <a:solidFill>
                  <a:srgbClr val="0D485A"/>
                </a:solidFill>
                <a:cs typeface="Calibri" panose="020F0502020204030204" pitchFamily="34" charset="0"/>
              </a:rPr>
              <a:t>references</a:t>
            </a:r>
            <a:r>
              <a:rPr lang="es-DO" sz="2400" kern="0" dirty="0">
                <a:solidFill>
                  <a:srgbClr val="0D485A"/>
                </a:solidFill>
                <a:cs typeface="Calibri" panose="020F0502020204030204" pitchFamily="34" charset="0"/>
              </a:rPr>
              <a:t> </a:t>
            </a:r>
          </a:p>
        </p:txBody>
      </p:sp>
      <p:sp>
        <p:nvSpPr>
          <p:cNvPr id="6" name="Marcador de contenido 9">
            <a:extLst>
              <a:ext uri="{FF2B5EF4-FFF2-40B4-BE49-F238E27FC236}">
                <a16:creationId xmlns:a16="http://schemas.microsoft.com/office/drawing/2014/main" id="{29B9D62D-32F7-47ED-B4AB-A51C20DE0918}"/>
              </a:ext>
            </a:extLst>
          </p:cNvPr>
          <p:cNvSpPr txBox="1">
            <a:spLocks/>
          </p:cNvSpPr>
          <p:nvPr/>
        </p:nvSpPr>
        <p:spPr>
          <a:xfrm>
            <a:off x="5271461" y="1541417"/>
            <a:ext cx="6797816" cy="5198480"/>
          </a:xfrm>
          <a:prstGeom prst="rect">
            <a:avLst/>
          </a:prstGeom>
        </p:spPr>
        <p:txBody>
          <a:bodyPr numCol="1">
            <a:no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0" marR="0" lvl="0" indent="0" algn="l" defTabSz="914400" rtl="0" eaLnBrk="1" fontAlgn="auto" latinLnBrk="0" hangingPunct="1">
              <a:lnSpc>
                <a:spcPct val="12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4472C4">
                  <a:lumMod val="50000"/>
                </a:srgbClr>
              </a:solidFill>
              <a:effectLst/>
              <a:uLnTx/>
              <a:uFillTx/>
              <a:ea typeface="+mn-ea"/>
              <a:cs typeface="Arial" panose="020B0604020202020204" pitchFamily="34" charset="0"/>
            </a:endParaRPr>
          </a:p>
          <a:p>
            <a:pPr marL="0" marR="0" lvl="0" indent="0" algn="l" defTabSz="914400" rtl="0" eaLnBrk="1" fontAlgn="auto" latinLnBrk="0" hangingPunct="1">
              <a:lnSpc>
                <a:spcPct val="120000"/>
              </a:lnSpc>
              <a:spcBef>
                <a:spcPts val="0"/>
              </a:spcBef>
              <a:spcAft>
                <a:spcPts val="0"/>
              </a:spcAft>
              <a:buClrTx/>
              <a:buSzTx/>
              <a:buFontTx/>
              <a:buNone/>
              <a:tabLst/>
              <a:defRPr/>
            </a:pPr>
            <a:endParaRPr lang="en-US" sz="1400" dirty="0">
              <a:solidFill>
                <a:srgbClr val="4472C4">
                  <a:lumMod val="50000"/>
                </a:srgbClr>
              </a:solidFill>
              <a:cs typeface="Arial" panose="020B0604020202020204" pitchFamily="34" charset="0"/>
            </a:endParaRPr>
          </a:p>
          <a:p>
            <a:pPr marL="0" marR="0" lvl="0" indent="0" algn="l" defTabSz="914400" rtl="0" eaLnBrk="1" fontAlgn="auto" latinLnBrk="0" hangingPunct="1">
              <a:lnSpc>
                <a:spcPct val="12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4472C4">
                  <a:lumMod val="50000"/>
                </a:srgbClr>
              </a:solidFill>
              <a:effectLst/>
              <a:uLnTx/>
              <a:uFillTx/>
              <a:ea typeface="+mn-ea"/>
              <a:cs typeface="Arial" panose="020B0604020202020204" pitchFamily="34" charset="0"/>
            </a:endParaRPr>
          </a:p>
          <a:p>
            <a:pPr marL="0" marR="0" lvl="0" indent="0" algn="l" defTabSz="914400" rtl="0" eaLnBrk="1" fontAlgn="auto" latinLnBrk="0" hangingPunct="1">
              <a:lnSpc>
                <a:spcPct val="120000"/>
              </a:lnSpc>
              <a:spcBef>
                <a:spcPts val="0"/>
              </a:spcBef>
              <a:spcAft>
                <a:spcPts val="0"/>
              </a:spcAft>
              <a:buClrTx/>
              <a:buSzTx/>
              <a:buFontTx/>
              <a:buNone/>
              <a:tabLst/>
              <a:defRPr/>
            </a:pPr>
            <a:endParaRPr lang="en-US" sz="1400" dirty="0">
              <a:solidFill>
                <a:srgbClr val="4472C4">
                  <a:lumMod val="50000"/>
                </a:srgbClr>
              </a:solidFill>
              <a:cs typeface="Arial" panose="020B0604020202020204" pitchFamily="34" charset="0"/>
            </a:endParaRPr>
          </a:p>
          <a:p>
            <a:pPr marL="0" marR="0" lvl="0" indent="0" algn="l" defTabSz="914400" rtl="0" eaLnBrk="1" fontAlgn="auto" latinLnBrk="0" hangingPunct="1">
              <a:lnSpc>
                <a:spcPct val="12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4472C4">
                  <a:lumMod val="50000"/>
                </a:srgbClr>
              </a:solidFill>
              <a:effectLst/>
              <a:uLnTx/>
              <a:uFillTx/>
              <a:ea typeface="+mn-ea"/>
              <a:cs typeface="Arial" panose="020B0604020202020204" pitchFamily="34" charset="0"/>
            </a:endParaRPr>
          </a:p>
          <a:p>
            <a:pPr>
              <a:lnSpc>
                <a:spcPct val="120000"/>
              </a:lnSpc>
              <a:defRPr/>
            </a:pPr>
            <a:endParaRPr lang="en-US" spc="221" dirty="0">
              <a:solidFill>
                <a:srgbClr val="4472C4">
                  <a:lumMod val="50000"/>
                </a:srgbClr>
              </a:solidFill>
              <a:cs typeface="Arial" panose="020B0604020202020204" pitchFamily="34" charset="0"/>
            </a:endParaRPr>
          </a:p>
          <a:p>
            <a:pPr>
              <a:lnSpc>
                <a:spcPct val="120000"/>
              </a:lnSpc>
              <a:defRPr/>
            </a:pPr>
            <a:endParaRPr lang="en-US" spc="221" dirty="0">
              <a:solidFill>
                <a:srgbClr val="4472C4">
                  <a:lumMod val="50000"/>
                </a:srgbClr>
              </a:solidFill>
              <a:cs typeface="Arial" panose="020B0604020202020204" pitchFamily="34" charset="0"/>
            </a:endParaRPr>
          </a:p>
          <a:p>
            <a:pPr>
              <a:lnSpc>
                <a:spcPct val="120000"/>
              </a:lnSpc>
              <a:defRPr/>
            </a:pPr>
            <a:endParaRPr lang="en-US" spc="221" dirty="0">
              <a:solidFill>
                <a:srgbClr val="4472C4">
                  <a:lumMod val="50000"/>
                </a:srgbClr>
              </a:solidFill>
              <a:cs typeface="Arial" panose="020B0604020202020204" pitchFamily="34" charset="0"/>
            </a:endParaRPr>
          </a:p>
          <a:p>
            <a:pPr>
              <a:lnSpc>
                <a:spcPct val="120000"/>
              </a:lnSpc>
              <a:defRPr/>
            </a:pPr>
            <a:endParaRPr lang="en-US" spc="221" dirty="0">
              <a:solidFill>
                <a:srgbClr val="4472C4">
                  <a:lumMod val="50000"/>
                </a:srgbClr>
              </a:solidFill>
              <a:cs typeface="Arial" panose="020B0604020202020204" pitchFamily="34" charset="0"/>
            </a:endParaRPr>
          </a:p>
          <a:p>
            <a:pPr>
              <a:lnSpc>
                <a:spcPct val="120000"/>
              </a:lnSpc>
              <a:defRPr/>
            </a:pPr>
            <a:endParaRPr lang="en-US" spc="221" dirty="0">
              <a:solidFill>
                <a:srgbClr val="4472C4">
                  <a:lumMod val="50000"/>
                </a:srgbClr>
              </a:solidFill>
              <a:cs typeface="Arial" panose="020B0604020202020204" pitchFamily="34" charset="0"/>
            </a:endParaRPr>
          </a:p>
        </p:txBody>
      </p:sp>
      <p:sp>
        <p:nvSpPr>
          <p:cNvPr id="10" name="Textfeld 9">
            <a:extLst>
              <a:ext uri="{FF2B5EF4-FFF2-40B4-BE49-F238E27FC236}">
                <a16:creationId xmlns:a16="http://schemas.microsoft.com/office/drawing/2014/main" id="{A8B11AB0-0751-4F47-A0B8-6782FACBEB0E}"/>
              </a:ext>
            </a:extLst>
          </p:cNvPr>
          <p:cNvSpPr txBox="1"/>
          <p:nvPr/>
        </p:nvSpPr>
        <p:spPr>
          <a:xfrm>
            <a:off x="335260" y="6293015"/>
            <a:ext cx="2122715" cy="261610"/>
          </a:xfrm>
          <a:prstGeom prst="rect">
            <a:avLst/>
          </a:prstGeom>
          <a:noFill/>
        </p:spPr>
        <p:txBody>
          <a:bodyPr wrap="square">
            <a:spAutoFit/>
          </a:bodyPr>
          <a:lstStyle/>
          <a:p>
            <a:r>
              <a:rPr lang="de-DE" sz="1100" dirty="0">
                <a:solidFill>
                  <a:srgbClr val="0D485A"/>
                </a:solidFill>
                <a:cs typeface="Calibri" panose="020F0502020204030204" pitchFamily="34" charset="0"/>
              </a:rPr>
              <a:t>CONFIDENCIAL Y PRIVILEGIADO</a:t>
            </a:r>
          </a:p>
        </p:txBody>
      </p:sp>
      <p:pic>
        <p:nvPicPr>
          <p:cNvPr id="2" name="Grafik 1">
            <a:extLst>
              <a:ext uri="{FF2B5EF4-FFF2-40B4-BE49-F238E27FC236}">
                <a16:creationId xmlns:a16="http://schemas.microsoft.com/office/drawing/2014/main" id="{24CC480F-6C1F-4C33-904C-5963768F5706}"/>
              </a:ext>
            </a:extLst>
          </p:cNvPr>
          <p:cNvPicPr>
            <a:picLocks noChangeAspect="1"/>
          </p:cNvPicPr>
          <p:nvPr/>
        </p:nvPicPr>
        <p:blipFill>
          <a:blip r:embed="rId2"/>
          <a:stretch>
            <a:fillRect/>
          </a:stretch>
        </p:blipFill>
        <p:spPr>
          <a:xfrm>
            <a:off x="687300" y="1571669"/>
            <a:ext cx="2182557" cy="1524132"/>
          </a:xfrm>
          <a:prstGeom prst="rect">
            <a:avLst/>
          </a:prstGeom>
          <a:ln>
            <a:solidFill>
              <a:srgbClr val="B7F3D6"/>
            </a:solidFill>
          </a:ln>
        </p:spPr>
      </p:pic>
      <p:sp>
        <p:nvSpPr>
          <p:cNvPr id="9" name="Marcador de contenido 9">
            <a:extLst>
              <a:ext uri="{FF2B5EF4-FFF2-40B4-BE49-F238E27FC236}">
                <a16:creationId xmlns:a16="http://schemas.microsoft.com/office/drawing/2014/main" id="{9599F338-8BBA-4999-8434-398721C7A37E}"/>
              </a:ext>
            </a:extLst>
          </p:cNvPr>
          <p:cNvSpPr txBox="1">
            <a:spLocks/>
          </p:cNvSpPr>
          <p:nvPr/>
        </p:nvSpPr>
        <p:spPr>
          <a:xfrm>
            <a:off x="3627810" y="3223406"/>
            <a:ext cx="2335345" cy="2885036"/>
          </a:xfrm>
          <a:prstGeom prst="rect">
            <a:avLst/>
          </a:prstGeom>
        </p:spPr>
        <p:txBody>
          <a:bodyPr numCol="1">
            <a:no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nSpc>
                <a:spcPct val="120000"/>
              </a:lnSpc>
              <a:defRPr/>
            </a:pPr>
            <a:endParaRPr lang="en-US" sz="1200" dirty="0">
              <a:solidFill>
                <a:srgbClr val="00B0F0"/>
              </a:solidFill>
              <a:cs typeface="Arial" panose="020B0604020202020204" pitchFamily="34" charset="0"/>
            </a:endParaRPr>
          </a:p>
          <a:p>
            <a:pPr>
              <a:lnSpc>
                <a:spcPct val="120000"/>
              </a:lnSpc>
              <a:defRPr/>
            </a:pPr>
            <a:r>
              <a:rPr lang="es-DO" sz="1200" b="1" dirty="0" err="1">
                <a:solidFill>
                  <a:srgbClr val="646464"/>
                </a:solidFill>
                <a:cs typeface="Arial" panose="020B0604020202020204" pitchFamily="34" charset="0"/>
              </a:rPr>
              <a:t>Photovoltaic</a:t>
            </a:r>
            <a:r>
              <a:rPr lang="es-DO" sz="1200" b="1" dirty="0">
                <a:solidFill>
                  <a:srgbClr val="646464"/>
                </a:solidFill>
                <a:cs typeface="Arial" panose="020B0604020202020204" pitchFamily="34" charset="0"/>
              </a:rPr>
              <a:t> </a:t>
            </a:r>
            <a:r>
              <a:rPr lang="es-DO" sz="1200" b="1" dirty="0" err="1">
                <a:solidFill>
                  <a:srgbClr val="646464"/>
                </a:solidFill>
                <a:cs typeface="Arial" panose="020B0604020202020204" pitchFamily="34" charset="0"/>
              </a:rPr>
              <a:t>plant</a:t>
            </a:r>
            <a:r>
              <a:rPr lang="es-DO" sz="1200" b="1" dirty="0">
                <a:solidFill>
                  <a:srgbClr val="646464"/>
                </a:solidFill>
                <a:cs typeface="Arial" panose="020B0604020202020204" pitchFamily="34" charset="0"/>
              </a:rPr>
              <a:t>, EL SOCO, San Pedro de </a:t>
            </a:r>
            <a:r>
              <a:rPr lang="es-DO" sz="1200" b="1" dirty="0" err="1">
                <a:solidFill>
                  <a:srgbClr val="646464"/>
                </a:solidFill>
                <a:cs typeface="Arial" panose="020B0604020202020204" pitchFamily="34" charset="0"/>
              </a:rPr>
              <a:t>Macoris</a:t>
            </a:r>
            <a:r>
              <a:rPr lang="es-DO" sz="1200" b="1" dirty="0">
                <a:solidFill>
                  <a:srgbClr val="646464"/>
                </a:solidFill>
                <a:cs typeface="Arial" panose="020B0604020202020204" pitchFamily="34" charset="0"/>
              </a:rPr>
              <a:t> </a:t>
            </a:r>
          </a:p>
          <a:p>
            <a:pPr marL="171450" indent="-171450">
              <a:lnSpc>
                <a:spcPct val="120000"/>
              </a:lnSpc>
              <a:buClr>
                <a:srgbClr val="B7F3D6"/>
              </a:buClr>
              <a:buFont typeface="Wingdings" panose="05000000000000000000" pitchFamily="2" charset="2"/>
              <a:buChar char="ü"/>
              <a:defRPr/>
            </a:pPr>
            <a:r>
              <a:rPr lang="en-US" sz="1200" dirty="0">
                <a:solidFill>
                  <a:srgbClr val="646464"/>
                </a:solidFill>
                <a:cs typeface="Arial" panose="020B0604020202020204" pitchFamily="34" charset="0"/>
              </a:rPr>
              <a:t>78MWn photovoltaic plant (50MWn first phase) in operation since 2022 under a power purchase agreement (PPA) with the state-owned power company. </a:t>
            </a:r>
          </a:p>
          <a:p>
            <a:pPr>
              <a:lnSpc>
                <a:spcPct val="120000"/>
              </a:lnSpc>
              <a:defRPr/>
            </a:pPr>
            <a:endParaRPr lang="en-US" sz="1200" dirty="0">
              <a:solidFill>
                <a:srgbClr val="4472C4">
                  <a:lumMod val="50000"/>
                </a:srgbClr>
              </a:solidFill>
              <a:cs typeface="Arial" panose="020B0604020202020204" pitchFamily="34" charset="0"/>
            </a:endParaRPr>
          </a:p>
        </p:txBody>
      </p:sp>
      <p:sp>
        <p:nvSpPr>
          <p:cNvPr id="11" name="Marcador de contenido 9">
            <a:extLst>
              <a:ext uri="{FF2B5EF4-FFF2-40B4-BE49-F238E27FC236}">
                <a16:creationId xmlns:a16="http://schemas.microsoft.com/office/drawing/2014/main" id="{EBA37DA1-5F8E-4365-A34F-B18DFC32A038}"/>
              </a:ext>
            </a:extLst>
          </p:cNvPr>
          <p:cNvSpPr txBox="1">
            <a:spLocks/>
          </p:cNvSpPr>
          <p:nvPr/>
        </p:nvSpPr>
        <p:spPr>
          <a:xfrm>
            <a:off x="687299" y="953156"/>
            <a:ext cx="5749360" cy="284759"/>
          </a:xfrm>
          <a:prstGeom prst="rect">
            <a:avLst/>
          </a:prstGeom>
        </p:spPr>
        <p:txBody>
          <a:bodyPr numCol="1">
            <a:no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nSpc>
                <a:spcPct val="120000"/>
              </a:lnSpc>
              <a:defRPr/>
            </a:pPr>
            <a:r>
              <a:rPr lang="en-US" sz="1400" b="1" dirty="0">
                <a:solidFill>
                  <a:srgbClr val="646464"/>
                </a:solidFill>
                <a:cs typeface="Arial" panose="020B0604020202020204" pitchFamily="34" charset="0"/>
              </a:rPr>
              <a:t>Other projects driven by the project`s development team in DR  </a:t>
            </a:r>
            <a:endParaRPr lang="en-US" sz="1400" dirty="0">
              <a:solidFill>
                <a:srgbClr val="4472C4">
                  <a:lumMod val="50000"/>
                </a:srgbClr>
              </a:solidFill>
              <a:cs typeface="Arial" panose="020B0604020202020204" pitchFamily="34" charset="0"/>
            </a:endParaRPr>
          </a:p>
        </p:txBody>
      </p:sp>
      <p:sp>
        <p:nvSpPr>
          <p:cNvPr id="12" name="Rechteck 11">
            <a:extLst>
              <a:ext uri="{FF2B5EF4-FFF2-40B4-BE49-F238E27FC236}">
                <a16:creationId xmlns:a16="http://schemas.microsoft.com/office/drawing/2014/main" id="{24365F72-C0FF-4531-BD54-B128B78BA725}"/>
              </a:ext>
            </a:extLst>
          </p:cNvPr>
          <p:cNvSpPr/>
          <p:nvPr/>
        </p:nvSpPr>
        <p:spPr>
          <a:xfrm>
            <a:off x="6615953" y="991589"/>
            <a:ext cx="5490770" cy="574830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Courier New" panose="02070309020205020404" pitchFamily="49" charset="0"/>
              <a:buChar char="o"/>
            </a:pPr>
            <a:endParaRPr lang="en-US" sz="1050" dirty="0">
              <a:solidFill>
                <a:schemeClr val="bg1"/>
              </a:solidFill>
            </a:endParaRPr>
          </a:p>
          <a:p>
            <a:pPr marL="285750" indent="-285750">
              <a:buFont typeface="Courier New" panose="02070309020205020404" pitchFamily="49" charset="0"/>
              <a:buChar char="o"/>
            </a:pPr>
            <a:endParaRPr lang="en-US" sz="1400" dirty="0">
              <a:solidFill>
                <a:schemeClr val="bg1"/>
              </a:solidFill>
            </a:endParaRPr>
          </a:p>
          <a:p>
            <a:pPr algn="ctr"/>
            <a:r>
              <a:rPr lang="de-DE" sz="2400" dirty="0">
                <a:solidFill>
                  <a:schemeClr val="bg1"/>
                </a:solidFill>
              </a:rPr>
              <a:t> </a:t>
            </a:r>
          </a:p>
          <a:p>
            <a:pPr algn="ctr"/>
            <a:endParaRPr lang="de-DE" sz="1400" dirty="0">
              <a:solidFill>
                <a:schemeClr val="bg1"/>
              </a:solidFill>
            </a:endParaRPr>
          </a:p>
        </p:txBody>
      </p:sp>
      <p:pic>
        <p:nvPicPr>
          <p:cNvPr id="4" name="Grafik 3">
            <a:extLst>
              <a:ext uri="{FF2B5EF4-FFF2-40B4-BE49-F238E27FC236}">
                <a16:creationId xmlns:a16="http://schemas.microsoft.com/office/drawing/2014/main" id="{BCBF27EB-668F-4912-B5A3-869E797B50C4}"/>
              </a:ext>
            </a:extLst>
          </p:cNvPr>
          <p:cNvPicPr>
            <a:picLocks noChangeAspect="1"/>
          </p:cNvPicPr>
          <p:nvPr/>
        </p:nvPicPr>
        <p:blipFill>
          <a:blip r:embed="rId3"/>
          <a:stretch>
            <a:fillRect/>
          </a:stretch>
        </p:blipFill>
        <p:spPr>
          <a:xfrm>
            <a:off x="3627810" y="1571669"/>
            <a:ext cx="2182556" cy="1638555"/>
          </a:xfrm>
          <a:prstGeom prst="rect">
            <a:avLst/>
          </a:prstGeom>
          <a:ln>
            <a:solidFill>
              <a:srgbClr val="B7F3D6"/>
            </a:solidFill>
          </a:ln>
        </p:spPr>
      </p:pic>
    </p:spTree>
    <p:extLst>
      <p:ext uri="{BB962C8B-B14F-4D97-AF65-F5344CB8AC3E}">
        <p14:creationId xmlns:p14="http://schemas.microsoft.com/office/powerpoint/2010/main" val="594175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2B4085-062C-4734-A45A-99BA66C30F96}"/>
              </a:ext>
            </a:extLst>
          </p:cNvPr>
          <p:cNvSpPr>
            <a:spLocks noGrp="1"/>
          </p:cNvSpPr>
          <p:nvPr>
            <p:ph idx="1"/>
          </p:nvPr>
        </p:nvSpPr>
        <p:spPr>
          <a:xfrm>
            <a:off x="3598022" y="1636383"/>
            <a:ext cx="4864660" cy="3894840"/>
          </a:xfrm>
        </p:spPr>
        <p:txBody>
          <a:bodyPr>
            <a:noAutofit/>
          </a:bodyPr>
          <a:lstStyle/>
          <a:p>
            <a:pPr marL="0" indent="0">
              <a:lnSpc>
                <a:spcPct val="100000"/>
              </a:lnSpc>
              <a:spcBef>
                <a:spcPts val="0"/>
              </a:spcBef>
              <a:spcAft>
                <a:spcPts val="1200"/>
              </a:spcAft>
              <a:buNone/>
            </a:pPr>
            <a:r>
              <a:rPr lang="en-US" sz="1400" dirty="0">
                <a:solidFill>
                  <a:srgbClr val="00B0F0"/>
                </a:solidFill>
                <a:cs typeface="Calibri" panose="020F0502020204030204" pitchFamily="34" charset="0"/>
              </a:rPr>
              <a:t>Use of funds</a:t>
            </a:r>
          </a:p>
          <a:p>
            <a:pPr marL="0" indent="0">
              <a:lnSpc>
                <a:spcPct val="100000"/>
              </a:lnSpc>
              <a:spcBef>
                <a:spcPts val="0"/>
              </a:spcBef>
              <a:spcAft>
                <a:spcPts val="1200"/>
              </a:spcAft>
              <a:buNone/>
            </a:pPr>
            <a:r>
              <a:rPr lang="en-US" sz="1200" dirty="0">
                <a:solidFill>
                  <a:srgbClr val="002060"/>
                </a:solidFill>
                <a:cs typeface="Calibri" panose="020F0502020204030204" pitchFamily="34" charset="0"/>
              </a:rPr>
              <a:t>The capital will be used to finance the project development the pilot project (</a:t>
            </a:r>
            <a:r>
              <a:rPr lang="en-US" sz="1200" dirty="0" err="1">
                <a:solidFill>
                  <a:srgbClr val="002060"/>
                </a:solidFill>
                <a:cs typeface="Calibri" panose="020F0502020204030204" pitchFamily="34" charset="0"/>
              </a:rPr>
              <a:t>Sabana</a:t>
            </a:r>
            <a:r>
              <a:rPr lang="en-US" sz="1200" dirty="0">
                <a:solidFill>
                  <a:srgbClr val="002060"/>
                </a:solidFill>
                <a:cs typeface="Calibri" panose="020F0502020204030204" pitchFamily="34" charset="0"/>
              </a:rPr>
              <a:t> Grande de Palenque) as initial project for a countrywide clean water project roll out. The project development of the pilot project is consisting of:</a:t>
            </a:r>
          </a:p>
          <a:p>
            <a:pPr>
              <a:lnSpc>
                <a:spcPct val="100000"/>
              </a:lnSpc>
              <a:spcBef>
                <a:spcPts val="0"/>
              </a:spcBef>
              <a:spcAft>
                <a:spcPts val="1200"/>
              </a:spcAft>
              <a:buFont typeface="Courier New" panose="02070309020205020404" pitchFamily="49" charset="0"/>
              <a:buChar char="o"/>
            </a:pPr>
            <a:r>
              <a:rPr lang="en-US" sz="1200" dirty="0">
                <a:solidFill>
                  <a:srgbClr val="002060"/>
                </a:solidFill>
                <a:cs typeface="Calibri" panose="020F0502020204030204" pitchFamily="34" charset="0"/>
              </a:rPr>
              <a:t>Land acquisition</a:t>
            </a:r>
          </a:p>
          <a:p>
            <a:pPr>
              <a:lnSpc>
                <a:spcPct val="100000"/>
              </a:lnSpc>
              <a:spcBef>
                <a:spcPts val="0"/>
              </a:spcBef>
              <a:spcAft>
                <a:spcPts val="1200"/>
              </a:spcAft>
              <a:buFont typeface="Courier New" panose="02070309020205020404" pitchFamily="49" charset="0"/>
              <a:buChar char="o"/>
            </a:pPr>
            <a:r>
              <a:rPr lang="en-US" sz="1200" dirty="0">
                <a:solidFill>
                  <a:srgbClr val="002060"/>
                </a:solidFill>
                <a:cs typeface="Calibri" panose="020F0502020204030204" pitchFamily="34" charset="0"/>
              </a:rPr>
              <a:t>Obtaining the building permit from the local municipality</a:t>
            </a:r>
          </a:p>
          <a:p>
            <a:pPr>
              <a:lnSpc>
                <a:spcPct val="100000"/>
              </a:lnSpc>
              <a:spcBef>
                <a:spcPts val="0"/>
              </a:spcBef>
              <a:spcAft>
                <a:spcPts val="1200"/>
              </a:spcAft>
              <a:buFont typeface="Courier New" panose="02070309020205020404" pitchFamily="49" charset="0"/>
              <a:buChar char="o"/>
            </a:pPr>
            <a:r>
              <a:rPr lang="en-US" sz="1200" dirty="0">
                <a:solidFill>
                  <a:srgbClr val="002060"/>
                </a:solidFill>
                <a:cs typeface="Calibri" panose="020F0502020204030204" pitchFamily="34" charset="0"/>
              </a:rPr>
              <a:t>Plant engineering and construction</a:t>
            </a:r>
          </a:p>
          <a:p>
            <a:pPr>
              <a:lnSpc>
                <a:spcPct val="100000"/>
              </a:lnSpc>
              <a:spcBef>
                <a:spcPts val="0"/>
              </a:spcBef>
              <a:spcAft>
                <a:spcPts val="1200"/>
              </a:spcAft>
              <a:buFont typeface="Courier New" panose="02070309020205020404" pitchFamily="49" charset="0"/>
              <a:buChar char="o"/>
            </a:pPr>
            <a:r>
              <a:rPr lang="en-US" sz="1200" dirty="0">
                <a:solidFill>
                  <a:srgbClr val="002060"/>
                </a:solidFill>
                <a:cs typeface="Calibri" panose="020F0502020204030204" pitchFamily="34" charset="0"/>
              </a:rPr>
              <a:t>Registration with the Ministry of Health</a:t>
            </a:r>
          </a:p>
          <a:p>
            <a:pPr>
              <a:lnSpc>
                <a:spcPct val="100000"/>
              </a:lnSpc>
              <a:spcBef>
                <a:spcPts val="0"/>
              </a:spcBef>
              <a:spcAft>
                <a:spcPts val="1200"/>
              </a:spcAft>
              <a:buFont typeface="Courier New" panose="02070309020205020404" pitchFamily="49" charset="0"/>
              <a:buChar char="o"/>
            </a:pPr>
            <a:r>
              <a:rPr lang="en-US" sz="1200" dirty="0">
                <a:solidFill>
                  <a:srgbClr val="002060"/>
                </a:solidFill>
                <a:cs typeface="Calibri" panose="020F0502020204030204" pitchFamily="34" charset="0"/>
              </a:rPr>
              <a:t>Obtaining the operating permit</a:t>
            </a:r>
          </a:p>
          <a:p>
            <a:pPr>
              <a:lnSpc>
                <a:spcPct val="100000"/>
              </a:lnSpc>
              <a:spcBef>
                <a:spcPts val="0"/>
              </a:spcBef>
              <a:spcAft>
                <a:spcPts val="1200"/>
              </a:spcAft>
              <a:buFont typeface="Courier New" panose="02070309020205020404" pitchFamily="49" charset="0"/>
              <a:buChar char="o"/>
            </a:pPr>
            <a:r>
              <a:rPr lang="en-US" sz="1200" dirty="0">
                <a:solidFill>
                  <a:srgbClr val="002060"/>
                </a:solidFill>
                <a:cs typeface="Calibri" panose="020F0502020204030204" pitchFamily="34" charset="0"/>
              </a:rPr>
              <a:t>Obtaining the distribution permit</a:t>
            </a:r>
          </a:p>
          <a:p>
            <a:pPr>
              <a:lnSpc>
                <a:spcPct val="100000"/>
              </a:lnSpc>
              <a:spcBef>
                <a:spcPts val="0"/>
              </a:spcBef>
              <a:spcAft>
                <a:spcPts val="1200"/>
              </a:spcAft>
              <a:buFont typeface="Courier New" panose="02070309020205020404" pitchFamily="49" charset="0"/>
              <a:buChar char="o"/>
            </a:pPr>
            <a:r>
              <a:rPr lang="en-US" sz="1200" dirty="0">
                <a:solidFill>
                  <a:srgbClr val="002060"/>
                </a:solidFill>
                <a:cs typeface="Calibri" panose="020F0502020204030204" pitchFamily="34" charset="0"/>
              </a:rPr>
              <a:t>Import and customs support</a:t>
            </a:r>
          </a:p>
          <a:p>
            <a:pPr>
              <a:lnSpc>
                <a:spcPct val="100000"/>
              </a:lnSpc>
              <a:spcBef>
                <a:spcPts val="0"/>
              </a:spcBef>
              <a:spcAft>
                <a:spcPts val="1200"/>
              </a:spcAft>
              <a:buFont typeface="Courier New" panose="02070309020205020404" pitchFamily="49" charset="0"/>
              <a:buChar char="o"/>
            </a:pPr>
            <a:endParaRPr lang="en-US" sz="1200" dirty="0">
              <a:solidFill>
                <a:srgbClr val="002060"/>
              </a:solidFill>
              <a:cs typeface="Calibri" panose="020F0502020204030204" pitchFamily="34" charset="0"/>
            </a:endParaRPr>
          </a:p>
        </p:txBody>
      </p:sp>
      <p:pic>
        <p:nvPicPr>
          <p:cNvPr id="7" name="Picture 6" hidden="1">
            <a:extLst>
              <a:ext uri="{FF2B5EF4-FFF2-40B4-BE49-F238E27FC236}">
                <a16:creationId xmlns:a16="http://schemas.microsoft.com/office/drawing/2014/main" id="{A8E10DCC-BC37-469E-B1C3-BA6DC7222B19}"/>
              </a:ext>
            </a:extLst>
          </p:cNvPr>
          <p:cNvPicPr>
            <a:picLocks noChangeAspect="1"/>
          </p:cNvPicPr>
          <p:nvPr/>
        </p:nvPicPr>
        <p:blipFill rotWithShape="1">
          <a:blip r:embed="rId2">
            <a:extLst>
              <a:ext uri="{28A0092B-C50C-407E-A947-70E740481C1C}">
                <a14:useLocalDpi xmlns:a14="http://schemas.microsoft.com/office/drawing/2010/main" val="0"/>
              </a:ext>
            </a:extLst>
          </a:blip>
          <a:srcRect l="44107" t="10585" r="38928" b="466"/>
          <a:stretch/>
        </p:blipFill>
        <p:spPr>
          <a:xfrm>
            <a:off x="9236075" y="0"/>
            <a:ext cx="2641600" cy="5392290"/>
          </a:xfrm>
          <a:prstGeom prst="rect">
            <a:avLst/>
          </a:prstGeom>
        </p:spPr>
      </p:pic>
      <p:pic>
        <p:nvPicPr>
          <p:cNvPr id="8" name="Picture 7" hidden="1">
            <a:extLst>
              <a:ext uri="{FF2B5EF4-FFF2-40B4-BE49-F238E27FC236}">
                <a16:creationId xmlns:a16="http://schemas.microsoft.com/office/drawing/2014/main" id="{F5D985F3-5EAF-45FC-A379-4511BA8C0B7C}"/>
              </a:ext>
            </a:extLst>
          </p:cNvPr>
          <p:cNvPicPr>
            <a:picLocks noChangeAspect="1"/>
          </p:cNvPicPr>
          <p:nvPr/>
        </p:nvPicPr>
        <p:blipFill rotWithShape="1">
          <a:blip r:embed="rId2">
            <a:extLst>
              <a:ext uri="{28A0092B-C50C-407E-A947-70E740481C1C}">
                <a14:useLocalDpi xmlns:a14="http://schemas.microsoft.com/office/drawing/2010/main" val="0"/>
              </a:ext>
            </a:extLst>
          </a:blip>
          <a:srcRect l="47143" t="93087" r="35892"/>
          <a:stretch/>
        </p:blipFill>
        <p:spPr>
          <a:xfrm>
            <a:off x="9248775" y="6438900"/>
            <a:ext cx="2641600" cy="419100"/>
          </a:xfrm>
          <a:prstGeom prst="rect">
            <a:avLst/>
          </a:prstGeom>
        </p:spPr>
      </p:pic>
      <p:sp>
        <p:nvSpPr>
          <p:cNvPr id="9" name="TextBox 8">
            <a:extLst>
              <a:ext uri="{FF2B5EF4-FFF2-40B4-BE49-F238E27FC236}">
                <a16:creationId xmlns:a16="http://schemas.microsoft.com/office/drawing/2014/main" id="{89795CCB-ED1D-4126-8A64-385A75928364}"/>
              </a:ext>
            </a:extLst>
          </p:cNvPr>
          <p:cNvSpPr txBox="1"/>
          <p:nvPr/>
        </p:nvSpPr>
        <p:spPr>
          <a:xfrm>
            <a:off x="442447" y="414669"/>
            <a:ext cx="6097656" cy="461665"/>
          </a:xfrm>
          <a:prstGeom prst="rect">
            <a:avLst/>
          </a:prstGeom>
          <a:noFill/>
        </p:spPr>
        <p:txBody>
          <a:bodyPr wrap="square">
            <a:spAutoFit/>
          </a:bodyPr>
          <a:lstStyle/>
          <a:p>
            <a:r>
              <a:rPr lang="es-419" sz="2400" dirty="0" err="1">
                <a:solidFill>
                  <a:srgbClr val="00B0F0"/>
                </a:solidFill>
              </a:rPr>
              <a:t>Investment</a:t>
            </a:r>
            <a:r>
              <a:rPr lang="es-419" sz="2400" dirty="0">
                <a:solidFill>
                  <a:srgbClr val="00B0F0"/>
                </a:solidFill>
              </a:rPr>
              <a:t> </a:t>
            </a:r>
            <a:r>
              <a:rPr lang="es-419" sz="2400" dirty="0" err="1">
                <a:solidFill>
                  <a:srgbClr val="00B0F0"/>
                </a:solidFill>
              </a:rPr>
              <a:t>Opportunity</a:t>
            </a:r>
            <a:endParaRPr lang="es-DO" sz="2400" dirty="0">
              <a:solidFill>
                <a:srgbClr val="00B0F0"/>
              </a:solidFill>
            </a:endParaRPr>
          </a:p>
        </p:txBody>
      </p:sp>
      <p:sp>
        <p:nvSpPr>
          <p:cNvPr id="13" name="Textfeld 12">
            <a:extLst>
              <a:ext uri="{FF2B5EF4-FFF2-40B4-BE49-F238E27FC236}">
                <a16:creationId xmlns:a16="http://schemas.microsoft.com/office/drawing/2014/main" id="{C19E470A-3A89-4245-BEE6-0078EE8A9558}"/>
              </a:ext>
            </a:extLst>
          </p:cNvPr>
          <p:cNvSpPr txBox="1"/>
          <p:nvPr/>
        </p:nvSpPr>
        <p:spPr>
          <a:xfrm>
            <a:off x="335260" y="6293015"/>
            <a:ext cx="2122715" cy="261610"/>
          </a:xfrm>
          <a:prstGeom prst="rect">
            <a:avLst/>
          </a:prstGeom>
          <a:noFill/>
        </p:spPr>
        <p:txBody>
          <a:bodyPr wrap="square">
            <a:spAutoFit/>
          </a:bodyPr>
          <a:lstStyle/>
          <a:p>
            <a:r>
              <a:rPr lang="de-DE" sz="1100" dirty="0">
                <a:solidFill>
                  <a:srgbClr val="646464">
                    <a:lumMod val="75000"/>
                  </a:srgbClr>
                </a:solidFill>
                <a:cs typeface="Calibri" panose="020F0502020204030204" pitchFamily="34" charset="0"/>
              </a:rPr>
              <a:t>PRIVILEGED &amp; CONFIDENTIAL</a:t>
            </a:r>
          </a:p>
        </p:txBody>
      </p:sp>
      <p:sp>
        <p:nvSpPr>
          <p:cNvPr id="10" name="Textfeld 9">
            <a:extLst>
              <a:ext uri="{FF2B5EF4-FFF2-40B4-BE49-F238E27FC236}">
                <a16:creationId xmlns:a16="http://schemas.microsoft.com/office/drawing/2014/main" id="{61D3A34B-A2B8-47DD-A6E4-9C4DF658C1D5}"/>
              </a:ext>
            </a:extLst>
          </p:cNvPr>
          <p:cNvSpPr txBox="1"/>
          <p:nvPr/>
        </p:nvSpPr>
        <p:spPr>
          <a:xfrm>
            <a:off x="442447" y="1663278"/>
            <a:ext cx="2095500" cy="292387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0B0F0"/>
                </a:solidFill>
                <a:effectLst/>
                <a:uLnTx/>
                <a:uFillTx/>
                <a:ea typeface="+mn-ea"/>
                <a:cs typeface="Calibri" panose="020F0502020204030204" pitchFamily="34" charset="0"/>
              </a:rPr>
              <a:t>Type and Conditions</a:t>
            </a:r>
          </a:p>
          <a:p>
            <a:pPr marL="285750" marR="0" lvl="0" indent="-285750" algn="l" defTabSz="914400" rtl="0" eaLnBrk="1" fontAlgn="auto" latinLnBrk="0" hangingPunct="1">
              <a:lnSpc>
                <a:spcPct val="100000"/>
              </a:lnSpc>
              <a:spcBef>
                <a:spcPts val="0"/>
              </a:spcBef>
              <a:spcAft>
                <a:spcPts val="1200"/>
              </a:spcAft>
              <a:buClrTx/>
              <a:buSzTx/>
              <a:buFont typeface="Courier New" panose="02070309020205020404" pitchFamily="49" charset="0"/>
              <a:buChar char="o"/>
              <a:tabLst/>
              <a:defRPr/>
            </a:pPr>
            <a:r>
              <a:rPr kumimoji="0" lang="en-US" sz="1200" b="0" i="0" u="none" strike="noStrike" kern="1200" cap="none" spc="0" normalizeH="0" baseline="0" noProof="0" dirty="0">
                <a:ln>
                  <a:noFill/>
                </a:ln>
                <a:solidFill>
                  <a:srgbClr val="002060"/>
                </a:solidFill>
                <a:effectLst/>
                <a:uLnTx/>
                <a:uFillTx/>
                <a:ea typeface="+mn-ea"/>
                <a:cs typeface="Calibri" panose="020F0502020204030204" pitchFamily="34" charset="0"/>
              </a:rPr>
              <a:t>Investment type: Loan</a:t>
            </a:r>
          </a:p>
          <a:p>
            <a:pPr marL="285750" marR="0" lvl="0" indent="-285750" algn="l" defTabSz="914400" rtl="0" eaLnBrk="1" fontAlgn="auto" latinLnBrk="0" hangingPunct="1">
              <a:lnSpc>
                <a:spcPct val="100000"/>
              </a:lnSpc>
              <a:spcBef>
                <a:spcPts val="0"/>
              </a:spcBef>
              <a:spcAft>
                <a:spcPts val="1200"/>
              </a:spcAft>
              <a:buClrTx/>
              <a:buSzTx/>
              <a:buFont typeface="Courier New" panose="02070309020205020404" pitchFamily="49" charset="0"/>
              <a:buChar char="o"/>
              <a:tabLst/>
              <a:defRPr/>
            </a:pPr>
            <a:r>
              <a:rPr kumimoji="0" lang="en-US" sz="1200" b="0" i="0" u="none" strike="noStrike" kern="1200" cap="none" spc="0" normalizeH="0" baseline="0" noProof="0" dirty="0">
                <a:ln>
                  <a:noFill/>
                </a:ln>
                <a:solidFill>
                  <a:srgbClr val="002060"/>
                </a:solidFill>
                <a:effectLst/>
                <a:uLnTx/>
                <a:uFillTx/>
                <a:ea typeface="+mn-ea"/>
                <a:cs typeface="Calibri" panose="020F0502020204030204" pitchFamily="34" charset="0"/>
              </a:rPr>
              <a:t>Investment amount: USD 5</a:t>
            </a:r>
            <a:r>
              <a:rPr lang="en-US" sz="1200" dirty="0">
                <a:solidFill>
                  <a:srgbClr val="002060"/>
                </a:solidFill>
                <a:cs typeface="Calibri" panose="020F0502020204030204" pitchFamily="34" charset="0"/>
              </a:rPr>
              <a:t>00</a:t>
            </a:r>
            <a:r>
              <a:rPr kumimoji="0" lang="en-US" sz="1200" b="0" i="0" u="none" strike="noStrike" kern="1200" cap="none" spc="0" normalizeH="0" baseline="0" noProof="0" dirty="0">
                <a:ln>
                  <a:noFill/>
                </a:ln>
                <a:solidFill>
                  <a:srgbClr val="002060"/>
                </a:solidFill>
                <a:effectLst/>
                <a:uLnTx/>
                <a:uFillTx/>
                <a:ea typeface="+mn-ea"/>
                <a:cs typeface="Calibri" panose="020F0502020204030204" pitchFamily="34" charset="0"/>
              </a:rPr>
              <a:t>,000</a:t>
            </a:r>
          </a:p>
          <a:p>
            <a:pPr marL="285750" marR="0" lvl="0" indent="-285750" algn="l" defTabSz="914400" rtl="0" eaLnBrk="1" fontAlgn="auto" latinLnBrk="0" hangingPunct="1">
              <a:lnSpc>
                <a:spcPct val="100000"/>
              </a:lnSpc>
              <a:spcBef>
                <a:spcPts val="0"/>
              </a:spcBef>
              <a:spcAft>
                <a:spcPts val="1200"/>
              </a:spcAft>
              <a:buClrTx/>
              <a:buSzTx/>
              <a:buFont typeface="Courier New" panose="02070309020205020404" pitchFamily="49" charset="0"/>
              <a:buChar char="o"/>
              <a:tabLst/>
              <a:defRPr/>
            </a:pPr>
            <a:r>
              <a:rPr kumimoji="0" lang="en-US" sz="1200" b="0" i="0" u="none" strike="noStrike" kern="1200" cap="none" spc="0" normalizeH="0" baseline="0" noProof="0" dirty="0">
                <a:ln>
                  <a:noFill/>
                </a:ln>
                <a:solidFill>
                  <a:srgbClr val="002060"/>
                </a:solidFill>
                <a:effectLst/>
                <a:uLnTx/>
                <a:uFillTx/>
                <a:ea typeface="+mn-ea"/>
                <a:cs typeface="Calibri" panose="020F0502020204030204" pitchFamily="34" charset="0"/>
              </a:rPr>
              <a:t>Interest rate: </a:t>
            </a:r>
            <a:r>
              <a:rPr lang="en-US" sz="1200" dirty="0">
                <a:solidFill>
                  <a:srgbClr val="002060"/>
                </a:solidFill>
                <a:cs typeface="Calibri" panose="020F0502020204030204" pitchFamily="34" charset="0"/>
              </a:rPr>
              <a:t>8</a:t>
            </a:r>
            <a:r>
              <a:rPr kumimoji="0" lang="en-US" sz="1200" b="0" i="0" u="none" strike="noStrike" kern="1200" cap="none" spc="0" normalizeH="0" baseline="0" noProof="0" dirty="0">
                <a:ln>
                  <a:noFill/>
                </a:ln>
                <a:solidFill>
                  <a:srgbClr val="002060"/>
                </a:solidFill>
                <a:effectLst/>
                <a:uLnTx/>
                <a:uFillTx/>
                <a:ea typeface="+mn-ea"/>
                <a:cs typeface="Calibri" panose="020F0502020204030204" pitchFamily="34" charset="0"/>
              </a:rPr>
              <a:t>% p.a. (paid in arrears) </a:t>
            </a:r>
          </a:p>
          <a:p>
            <a:pPr marL="285750" marR="0" lvl="0" indent="-285750" algn="l" defTabSz="914400" rtl="0" eaLnBrk="1" fontAlgn="auto" latinLnBrk="0" hangingPunct="1">
              <a:lnSpc>
                <a:spcPct val="100000"/>
              </a:lnSpc>
              <a:spcBef>
                <a:spcPts val="0"/>
              </a:spcBef>
              <a:spcAft>
                <a:spcPts val="1200"/>
              </a:spcAft>
              <a:buClrTx/>
              <a:buSzTx/>
              <a:buFont typeface="Courier New" panose="02070309020205020404" pitchFamily="49" charset="0"/>
              <a:buChar char="o"/>
              <a:tabLst/>
              <a:defRPr/>
            </a:pPr>
            <a:r>
              <a:rPr kumimoji="0" lang="en-US" sz="1200" b="0" i="0" u="none" strike="noStrike" kern="1200" cap="none" spc="0" normalizeH="0" baseline="0" noProof="0" dirty="0">
                <a:ln>
                  <a:noFill/>
                </a:ln>
                <a:solidFill>
                  <a:srgbClr val="002060"/>
                </a:solidFill>
                <a:effectLst/>
                <a:uLnTx/>
                <a:uFillTx/>
                <a:ea typeface="+mn-ea"/>
                <a:cs typeface="Calibri" panose="020F0502020204030204" pitchFamily="34" charset="0"/>
              </a:rPr>
              <a:t>Duration: 2 years</a:t>
            </a:r>
          </a:p>
          <a:p>
            <a:pPr marL="285750" marR="0" lvl="0" indent="-285750" algn="l" defTabSz="914400" rtl="0" eaLnBrk="1" fontAlgn="auto" latinLnBrk="0" hangingPunct="1">
              <a:lnSpc>
                <a:spcPct val="100000"/>
              </a:lnSpc>
              <a:spcBef>
                <a:spcPts val="0"/>
              </a:spcBef>
              <a:spcAft>
                <a:spcPts val="1200"/>
              </a:spcAft>
              <a:buClrTx/>
              <a:buSzTx/>
              <a:buFont typeface="Courier New" panose="02070309020205020404" pitchFamily="49" charset="0"/>
              <a:buChar char="o"/>
              <a:tabLst/>
              <a:defRPr/>
            </a:pPr>
            <a:r>
              <a:rPr kumimoji="0" lang="en-US" sz="1200" b="0" i="0" u="none" strike="noStrike" kern="1200" cap="none" spc="0" normalizeH="0" baseline="0" noProof="0" dirty="0">
                <a:ln>
                  <a:noFill/>
                </a:ln>
                <a:solidFill>
                  <a:srgbClr val="002060"/>
                </a:solidFill>
                <a:effectLst/>
                <a:uLnTx/>
                <a:uFillTx/>
                <a:ea typeface="+mn-ea"/>
                <a:cs typeface="Calibri" panose="020F0502020204030204" pitchFamily="34" charset="0"/>
              </a:rPr>
              <a:t>Investor role: Any; active role or the exploitation of possible synergy effects is welcomed as well.</a:t>
            </a:r>
          </a:p>
        </p:txBody>
      </p:sp>
    </p:spTree>
    <p:extLst>
      <p:ext uri="{BB962C8B-B14F-4D97-AF65-F5344CB8AC3E}">
        <p14:creationId xmlns:p14="http://schemas.microsoft.com/office/powerpoint/2010/main" val="1853182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sp>
        <p:nvSpPr>
          <p:cNvPr id="3" name="object 2">
            <a:extLst>
              <a:ext uri="{FF2B5EF4-FFF2-40B4-BE49-F238E27FC236}">
                <a16:creationId xmlns:a16="http://schemas.microsoft.com/office/drawing/2014/main" id="{D77B6C68-5DFB-4941-850F-5FFDBF2447D0}"/>
              </a:ext>
            </a:extLst>
          </p:cNvPr>
          <p:cNvSpPr/>
          <p:nvPr/>
        </p:nvSpPr>
        <p:spPr>
          <a:xfrm>
            <a:off x="4283823" y="0"/>
            <a:ext cx="5513294" cy="6858000"/>
          </a:xfrm>
          <a:custGeom>
            <a:avLst/>
            <a:gdLst/>
            <a:ahLst/>
            <a:cxnLst/>
            <a:rect l="l" t="t" r="r" b="b"/>
            <a:pathLst>
              <a:path w="11887200" h="7772400">
                <a:moveTo>
                  <a:pt x="0" y="0"/>
                </a:moveTo>
                <a:lnTo>
                  <a:pt x="11887200" y="0"/>
                </a:lnTo>
                <a:lnTo>
                  <a:pt x="11887200" y="7772400"/>
                </a:lnTo>
                <a:lnTo>
                  <a:pt x="0" y="7772400"/>
                </a:lnTo>
                <a:lnTo>
                  <a:pt x="0" y="0"/>
                </a:lnTo>
                <a:close/>
              </a:path>
            </a:pathLst>
          </a:custGeom>
          <a:solidFill>
            <a:srgbClr val="FFFFFF"/>
          </a:solidFill>
        </p:spPr>
        <p:txBody>
          <a:bodyPr wrap="square" lIns="0" tIns="0" rIns="0" bIns="0" rtlCol="0"/>
          <a:lstStyle/>
          <a:p>
            <a:pPr defTabSz="806867">
              <a:defRPr/>
            </a:pPr>
            <a:endParaRPr sz="1588" dirty="0">
              <a:solidFill>
                <a:prstClr val="black"/>
              </a:solidFill>
              <a:latin typeface="Calibri"/>
            </a:endParaRPr>
          </a:p>
        </p:txBody>
      </p:sp>
      <p:sp>
        <p:nvSpPr>
          <p:cNvPr id="7" name="Marcador de contenido 9">
            <a:extLst>
              <a:ext uri="{FF2B5EF4-FFF2-40B4-BE49-F238E27FC236}">
                <a16:creationId xmlns:a16="http://schemas.microsoft.com/office/drawing/2014/main" id="{D1C08487-DBEB-4EBD-9A24-3DD5F05EB8D3}"/>
              </a:ext>
            </a:extLst>
          </p:cNvPr>
          <p:cNvSpPr txBox="1">
            <a:spLocks/>
          </p:cNvSpPr>
          <p:nvPr/>
        </p:nvSpPr>
        <p:spPr>
          <a:xfrm>
            <a:off x="4805884" y="304799"/>
            <a:ext cx="4469171" cy="6355977"/>
          </a:xfrm>
          <a:prstGeom prst="rect">
            <a:avLst/>
          </a:prstGeom>
        </p:spPr>
        <p:txBody>
          <a:bodyPr>
            <a:no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defTabSz="806867"/>
            <a:endParaRPr lang="es-DO" sz="1400" b="1" kern="0" dirty="0">
              <a:solidFill>
                <a:srgbClr val="002060"/>
              </a:solidFill>
              <a:cs typeface="Times New Roman" panose="02020603050405020304" pitchFamily="18" charset="0"/>
            </a:endParaRPr>
          </a:p>
          <a:p>
            <a:pPr algn="ctr" defTabSz="806867"/>
            <a:r>
              <a:rPr lang="es-DO" sz="1400" b="1" kern="0" dirty="0" err="1">
                <a:solidFill>
                  <a:srgbClr val="002060"/>
                </a:solidFill>
                <a:cs typeface="Times New Roman" panose="02020603050405020304" pitchFamily="18" charset="0"/>
              </a:rPr>
              <a:t>Resilience</a:t>
            </a:r>
            <a:r>
              <a:rPr lang="es-DO" sz="1400" b="1" kern="0" dirty="0">
                <a:solidFill>
                  <a:srgbClr val="002060"/>
                </a:solidFill>
                <a:cs typeface="Times New Roman" panose="02020603050405020304" pitchFamily="18" charset="0"/>
              </a:rPr>
              <a:t> Consulting S.R.L.</a:t>
            </a:r>
            <a:br>
              <a:rPr lang="es-DO" kern="0" dirty="0">
                <a:solidFill>
                  <a:srgbClr val="002060"/>
                </a:solidFill>
                <a:cs typeface="Times New Roman" panose="02020603050405020304" pitchFamily="18" charset="0"/>
              </a:rPr>
            </a:br>
            <a:r>
              <a:rPr lang="es-DO" sz="1100" kern="0" dirty="0">
                <a:solidFill>
                  <a:srgbClr val="002060"/>
                </a:solidFill>
                <a:cs typeface="Times New Roman" panose="02020603050405020304" pitchFamily="18" charset="0"/>
              </a:rPr>
              <a:t>Av. Playa Palenque, calle sexta #15</a:t>
            </a:r>
          </a:p>
          <a:p>
            <a:pPr algn="ctr" defTabSz="806867"/>
            <a:r>
              <a:rPr lang="es-DO" sz="1100" kern="0" dirty="0">
                <a:solidFill>
                  <a:srgbClr val="002060"/>
                </a:solidFill>
                <a:cs typeface="Times New Roman" panose="02020603050405020304" pitchFamily="18" charset="0"/>
              </a:rPr>
              <a:t>Sabana Grande de Palenque </a:t>
            </a:r>
          </a:p>
          <a:p>
            <a:pPr algn="ctr" defTabSz="806867"/>
            <a:r>
              <a:rPr lang="es-DO" sz="1100" kern="0" dirty="0">
                <a:solidFill>
                  <a:srgbClr val="002060"/>
                </a:solidFill>
                <a:cs typeface="Times New Roman" panose="02020603050405020304" pitchFamily="18" charset="0"/>
              </a:rPr>
              <a:t>91600 San Cristóbal</a:t>
            </a:r>
          </a:p>
          <a:p>
            <a:pPr algn="ctr" defTabSz="806867"/>
            <a:r>
              <a:rPr lang="es-DO" sz="1100" kern="0" dirty="0" err="1">
                <a:solidFill>
                  <a:srgbClr val="002060"/>
                </a:solidFill>
                <a:cs typeface="Times New Roman" panose="02020603050405020304" pitchFamily="18" charset="0"/>
              </a:rPr>
              <a:t>Dominican</a:t>
            </a:r>
            <a:r>
              <a:rPr lang="es-DO" sz="1100" kern="0" dirty="0">
                <a:solidFill>
                  <a:srgbClr val="002060"/>
                </a:solidFill>
                <a:cs typeface="Times New Roman" panose="02020603050405020304" pitchFamily="18" charset="0"/>
              </a:rPr>
              <a:t> </a:t>
            </a:r>
            <a:r>
              <a:rPr lang="es-DO" sz="1100" kern="0" dirty="0" err="1">
                <a:solidFill>
                  <a:srgbClr val="002060"/>
                </a:solidFill>
                <a:cs typeface="Times New Roman" panose="02020603050405020304" pitchFamily="18" charset="0"/>
              </a:rPr>
              <a:t>Republic</a:t>
            </a:r>
            <a:endParaRPr lang="es-DO" sz="1100" kern="0" dirty="0">
              <a:solidFill>
                <a:srgbClr val="002060"/>
              </a:solidFill>
              <a:cs typeface="Times New Roman" panose="02020603050405020304" pitchFamily="18" charset="0"/>
            </a:endParaRPr>
          </a:p>
          <a:p>
            <a:pPr algn="ctr" defTabSz="806867"/>
            <a:endParaRPr lang="es-DO" sz="1600" kern="0" dirty="0">
              <a:solidFill>
                <a:srgbClr val="002060"/>
              </a:solidFill>
              <a:cs typeface="Times New Roman" panose="02020603050405020304" pitchFamily="18" charset="0"/>
            </a:endParaRPr>
          </a:p>
          <a:p>
            <a:pPr marL="0" marR="0" lvl="0" indent="0" algn="ctr" defTabSz="806867"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2060"/>
                </a:solidFill>
                <a:effectLst/>
                <a:uLnTx/>
                <a:uFillTx/>
                <a:ea typeface="+mn-ea"/>
                <a:cs typeface="Times New Roman" panose="02020603050405020304" pitchFamily="18" charset="0"/>
              </a:rPr>
              <a:t>in cooperation with</a:t>
            </a:r>
          </a:p>
          <a:p>
            <a:pPr defTabSz="806867"/>
            <a:endParaRPr lang="es-DO" sz="1600" kern="0" dirty="0">
              <a:solidFill>
                <a:srgbClr val="002060"/>
              </a:solidFill>
              <a:cs typeface="Times New Roman" panose="02020603050405020304" pitchFamily="18" charset="0"/>
            </a:endParaRPr>
          </a:p>
          <a:p>
            <a:pPr marL="0" marR="0" lvl="0" indent="0" algn="ctr" defTabSz="806867"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2060"/>
                </a:solidFill>
                <a:effectLst/>
                <a:uLnTx/>
                <a:uFillTx/>
                <a:ea typeface="+mn-ea"/>
                <a:cs typeface="Times New Roman" panose="02020603050405020304" pitchFamily="18" charset="0"/>
              </a:rPr>
              <a:t>Dr. </a:t>
            </a:r>
            <a:r>
              <a:rPr kumimoji="0" lang="en-US" sz="1400" b="1" i="0" u="none" strike="noStrike" kern="0" cap="none" spc="0" normalizeH="0" baseline="0" noProof="0" dirty="0" err="1">
                <a:ln>
                  <a:noFill/>
                </a:ln>
                <a:solidFill>
                  <a:srgbClr val="002060"/>
                </a:solidFill>
                <a:effectLst/>
                <a:uLnTx/>
                <a:uFillTx/>
                <a:ea typeface="+mn-ea"/>
                <a:cs typeface="Times New Roman" panose="02020603050405020304" pitchFamily="18" charset="0"/>
              </a:rPr>
              <a:t>Fechter</a:t>
            </a:r>
            <a:r>
              <a:rPr kumimoji="0" lang="en-US" sz="1400" b="1" i="0" u="none" strike="noStrike" kern="0" cap="none" spc="0" normalizeH="0" baseline="0" noProof="0" dirty="0">
                <a:ln>
                  <a:noFill/>
                </a:ln>
                <a:solidFill>
                  <a:srgbClr val="002060"/>
                </a:solidFill>
                <a:effectLst/>
                <a:uLnTx/>
                <a:uFillTx/>
                <a:ea typeface="+mn-ea"/>
                <a:cs typeface="Times New Roman" panose="02020603050405020304" pitchFamily="18" charset="0"/>
              </a:rPr>
              <a:t> Clean City GmbH</a:t>
            </a:r>
          </a:p>
          <a:p>
            <a:pPr marL="0" marR="0" lvl="0" indent="0" algn="ctr" defTabSz="806867"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err="1">
                <a:ln>
                  <a:noFill/>
                </a:ln>
                <a:solidFill>
                  <a:srgbClr val="002060"/>
                </a:solidFill>
                <a:effectLst/>
                <a:uLnTx/>
                <a:uFillTx/>
                <a:ea typeface="+mn-ea"/>
                <a:cs typeface="Times New Roman" panose="02020603050405020304" pitchFamily="18" charset="0"/>
              </a:rPr>
              <a:t>Goerzalle</a:t>
            </a:r>
            <a:r>
              <a:rPr kumimoji="0" lang="en-US" sz="1100" b="0" i="0" u="none" strike="noStrike" kern="0" cap="none" spc="0" normalizeH="0" baseline="0" noProof="0" dirty="0">
                <a:ln>
                  <a:noFill/>
                </a:ln>
                <a:solidFill>
                  <a:srgbClr val="002060"/>
                </a:solidFill>
                <a:effectLst/>
                <a:uLnTx/>
                <a:uFillTx/>
                <a:ea typeface="+mn-ea"/>
                <a:cs typeface="Times New Roman" panose="02020603050405020304" pitchFamily="18" charset="0"/>
              </a:rPr>
              <a:t> 305e</a:t>
            </a:r>
          </a:p>
          <a:p>
            <a:pPr marL="0" marR="0" lvl="0" indent="0" algn="ctr" defTabSz="806867"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2060"/>
                </a:solidFill>
                <a:effectLst/>
                <a:uLnTx/>
                <a:uFillTx/>
                <a:ea typeface="+mn-ea"/>
                <a:cs typeface="Times New Roman" panose="02020603050405020304" pitchFamily="18" charset="0"/>
              </a:rPr>
              <a:t>14167 Berlin</a:t>
            </a:r>
          </a:p>
          <a:p>
            <a:pPr marL="0" marR="0" lvl="0" indent="0" algn="ctr" defTabSz="806867"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2060"/>
                </a:solidFill>
                <a:effectLst/>
                <a:uLnTx/>
                <a:uFillTx/>
                <a:ea typeface="+mn-ea"/>
                <a:cs typeface="Times New Roman" panose="02020603050405020304" pitchFamily="18" charset="0"/>
              </a:rPr>
              <a:t>Germany</a:t>
            </a:r>
          </a:p>
          <a:p>
            <a:pPr defTabSz="806867"/>
            <a:endParaRPr lang="es-DO" sz="1600" kern="0" dirty="0">
              <a:solidFill>
                <a:srgbClr val="002060"/>
              </a:solidFill>
              <a:cs typeface="Times New Roman" panose="02020603050405020304" pitchFamily="18" charset="0"/>
            </a:endParaRPr>
          </a:p>
          <a:p>
            <a:pPr algn="ctr" defTabSz="806867"/>
            <a:r>
              <a:rPr lang="es-DO" sz="1100" b="1" kern="0" dirty="0" err="1">
                <a:solidFill>
                  <a:srgbClr val="002060"/>
                </a:solidFill>
                <a:cs typeface="Times New Roman" panose="02020603050405020304" pitchFamily="18" charset="0"/>
              </a:rPr>
              <a:t>Contact</a:t>
            </a:r>
            <a:endParaRPr lang="es-DO" sz="1100" b="1" kern="0" dirty="0">
              <a:solidFill>
                <a:srgbClr val="002060"/>
              </a:solidFill>
              <a:cs typeface="Times New Roman" panose="02020603050405020304" pitchFamily="18" charset="0"/>
            </a:endParaRPr>
          </a:p>
          <a:p>
            <a:pPr algn="ctr" defTabSz="806867"/>
            <a:r>
              <a:rPr lang="es-DO" sz="1100" kern="0" dirty="0">
                <a:solidFill>
                  <a:srgbClr val="002060"/>
                </a:solidFill>
                <a:cs typeface="Times New Roman" panose="02020603050405020304" pitchFamily="18" charset="0"/>
              </a:rPr>
              <a:t>Stefan Schwind</a:t>
            </a:r>
          </a:p>
          <a:p>
            <a:pPr algn="ctr" defTabSz="806867"/>
            <a:r>
              <a:rPr lang="fr-FR" sz="1100" kern="0" dirty="0">
                <a:solidFill>
                  <a:srgbClr val="002060"/>
                </a:solidFill>
                <a:cs typeface="Times New Roman" panose="02020603050405020304" pitchFamily="18" charset="0"/>
              </a:rPr>
              <a:t>Phone: +1 (829) 381-5361</a:t>
            </a:r>
          </a:p>
          <a:p>
            <a:pPr algn="ctr" defTabSz="806867"/>
            <a:r>
              <a:rPr lang="fr-FR" sz="1100" kern="0" dirty="0">
                <a:solidFill>
                  <a:srgbClr val="002060"/>
                </a:solidFill>
                <a:cs typeface="Times New Roman" panose="02020603050405020304" pitchFamily="18" charset="0"/>
              </a:rPr>
              <a:t>Mail: pss@fcc-energy.com</a:t>
            </a:r>
            <a:endParaRPr lang="es-DO" sz="2118" b="1" kern="0" dirty="0">
              <a:solidFill>
                <a:srgbClr val="002060"/>
              </a:solidFill>
              <a:cs typeface="Times New Roman" panose="02020603050405020304" pitchFamily="18" charset="0"/>
            </a:endParaRPr>
          </a:p>
          <a:p>
            <a:pPr defTabSz="806867"/>
            <a:endParaRPr lang="es-DO" sz="2118" b="1" kern="0" dirty="0">
              <a:solidFill>
                <a:srgbClr val="002060"/>
              </a:solidFill>
              <a:cs typeface="Times New Roman" panose="02020603050405020304" pitchFamily="18" charset="0"/>
            </a:endParaRPr>
          </a:p>
          <a:p>
            <a:pPr defTabSz="806867"/>
            <a:endParaRPr lang="es-DO" sz="2118" b="1" kern="0" dirty="0">
              <a:solidFill>
                <a:srgbClr val="002060"/>
              </a:solidFill>
              <a:cs typeface="Times New Roman" panose="02020603050405020304" pitchFamily="18" charset="0"/>
            </a:endParaRPr>
          </a:p>
          <a:p>
            <a:pPr defTabSz="806867"/>
            <a:r>
              <a:rPr lang="en-US" sz="900" b="1" kern="0" dirty="0">
                <a:solidFill>
                  <a:srgbClr val="002060"/>
                </a:solidFill>
                <a:cs typeface="Times New Roman" panose="02020603050405020304" pitchFamily="18" charset="0"/>
              </a:rPr>
              <a:t>Disclaimer</a:t>
            </a:r>
          </a:p>
          <a:p>
            <a:pPr defTabSz="806867"/>
            <a:r>
              <a:rPr lang="en-US" sz="900" kern="0" dirty="0">
                <a:solidFill>
                  <a:srgbClr val="002060"/>
                </a:solidFill>
                <a:cs typeface="Times New Roman" panose="02020603050405020304" pitchFamily="18" charset="0"/>
              </a:rPr>
              <a:t>This material is intended exclusively for your personal use and has been prepared solely for informational purposes. The notification, publication, duplication or transmission of the contents, irrespective of the form, to unauthorized persons is not permissible.</a:t>
            </a:r>
          </a:p>
          <a:p>
            <a:pPr defTabSz="806867"/>
            <a:endParaRPr lang="en-US" sz="900" kern="0" dirty="0">
              <a:solidFill>
                <a:srgbClr val="002060"/>
              </a:solidFill>
              <a:cs typeface="Times New Roman" panose="02020603050405020304" pitchFamily="18" charset="0"/>
            </a:endParaRPr>
          </a:p>
          <a:p>
            <a:pPr defTabSz="806867"/>
            <a:r>
              <a:rPr lang="en-US" sz="900" kern="0" dirty="0">
                <a:solidFill>
                  <a:srgbClr val="002060"/>
                </a:solidFill>
                <a:cs typeface="Times New Roman" panose="02020603050405020304" pitchFamily="18" charset="0"/>
              </a:rPr>
              <a:t>The presentation was not prepared with the intention of providing legal or tax advice. We assume no responsibility for the completeness, reliability or accuracy of the material, or of any other information that may be conveyed to the recipient in writing, verbally or in any other manner unless caused by our own willful conduct or gross negligence. The data given in this presentation have been derived from published sources and are assumed to be correct but have not been independently verified. The contents of this presentation shall not be legally binding, either in their entirety or in part, unless this has been expressly stipulated in writing. Statements made to recipients of the material are subject to the provisions of any underlying offer or contract that may have been made or concluded.</a:t>
            </a:r>
          </a:p>
          <a:p>
            <a:pPr defTabSz="806867"/>
            <a:endParaRPr lang="en-US" sz="900" kern="0" dirty="0">
              <a:solidFill>
                <a:srgbClr val="002060"/>
              </a:solidFill>
              <a:cs typeface="Times New Roman" panose="02020603050405020304" pitchFamily="18" charset="0"/>
            </a:endParaRPr>
          </a:p>
          <a:p>
            <a:pPr defTabSz="806867"/>
            <a:r>
              <a:rPr lang="en-US" sz="900" kern="0" dirty="0">
                <a:solidFill>
                  <a:srgbClr val="002060"/>
                </a:solidFill>
                <a:cs typeface="Times New Roman" panose="02020603050405020304" pitchFamily="18" charset="0"/>
              </a:rPr>
              <a:t>© 2022 | Resilience Consulting S.R.L.</a:t>
            </a:r>
            <a:endParaRPr lang="es-DO" sz="2118" kern="0" dirty="0">
              <a:solidFill>
                <a:srgbClr val="002060"/>
              </a:solidFill>
              <a:cs typeface="Times New Roman" panose="02020603050405020304" pitchFamily="18" charset="0"/>
            </a:endParaRPr>
          </a:p>
          <a:p>
            <a:pPr defTabSz="806867">
              <a:lnSpc>
                <a:spcPct val="50000"/>
              </a:lnSpc>
            </a:pPr>
            <a:endParaRPr lang="en-US" sz="2118" kern="0" dirty="0">
              <a:solidFill>
                <a:srgbClr val="154C76"/>
              </a:solidFill>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35488D05-7E7A-49DF-ADB6-DE08937F89B0}"/>
              </a:ext>
            </a:extLst>
          </p:cNvPr>
          <p:cNvSpPr txBox="1"/>
          <p:nvPr/>
        </p:nvSpPr>
        <p:spPr>
          <a:xfrm>
            <a:off x="335260" y="6293015"/>
            <a:ext cx="2122715" cy="261610"/>
          </a:xfrm>
          <a:prstGeom prst="rect">
            <a:avLst/>
          </a:prstGeom>
          <a:noFill/>
        </p:spPr>
        <p:txBody>
          <a:bodyPr wrap="square">
            <a:spAutoFit/>
          </a:bodyPr>
          <a:lstStyle/>
          <a:p>
            <a:r>
              <a:rPr lang="de-DE" sz="1100" dirty="0">
                <a:solidFill>
                  <a:srgbClr val="646464">
                    <a:lumMod val="75000"/>
                  </a:srgbClr>
                </a:solidFill>
                <a:cs typeface="Calibri" panose="020F0502020204030204" pitchFamily="34" charset="0"/>
              </a:rPr>
              <a:t>PRIVILEGED &amp; CONFIDENTIAL</a:t>
            </a:r>
          </a:p>
        </p:txBody>
      </p:sp>
    </p:spTree>
    <p:extLst>
      <p:ext uri="{BB962C8B-B14F-4D97-AF65-F5344CB8AC3E}">
        <p14:creationId xmlns:p14="http://schemas.microsoft.com/office/powerpoint/2010/main" val="3182089591"/>
      </p:ext>
    </p:extLst>
  </p:cSld>
  <p:clrMapOvr>
    <a:masterClrMapping/>
  </p:clrMapOvr>
</p:sld>
</file>

<file path=ppt/theme/theme1.xml><?xml version="1.0" encoding="utf-8"?>
<a:theme xmlns:a="http://schemas.openxmlformats.org/drawingml/2006/main" name="EY widescreen presentation 2015 v1">
  <a:themeElements>
    <a:clrScheme name="Custom 2">
      <a:dk1>
        <a:srgbClr val="000000"/>
      </a:dk1>
      <a:lt1>
        <a:srgbClr val="646464"/>
      </a:lt1>
      <a:dk2>
        <a:srgbClr val="FFFFFF"/>
      </a:dk2>
      <a:lt2>
        <a:srgbClr val="646464"/>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36576" rIns="0" bIns="0" rtlCol="0">
        <a:spAutoFit/>
      </a:bodyPr>
      <a:lstStyle>
        <a:defPPr marL="356616" indent="-356616">
          <a:lnSpc>
            <a:spcPct val="85000"/>
          </a:lnSpc>
          <a:spcAft>
            <a:spcPts val="600"/>
          </a:spcAft>
          <a:buClr>
            <a:schemeClr val="accent2"/>
          </a:buClr>
          <a:buSzPct val="70000"/>
          <a:buFont typeface="Arial" pitchFamily="34" charset="0"/>
          <a:buChar char="►"/>
          <a:defRPr sz="1200" dirty="0" err="1" smtClean="0">
            <a:solidFill>
              <a:schemeClr val="bg1"/>
            </a:solidFill>
          </a:defRPr>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E19052419CF7A04486633B2CCDE59CAC" ma:contentTypeVersion="13" ma:contentTypeDescription="Ein neues Dokument erstellen." ma:contentTypeScope="" ma:versionID="89b03a181c2fdba02c97e93831958d11">
  <xsd:schema xmlns:xsd="http://www.w3.org/2001/XMLSchema" xmlns:xs="http://www.w3.org/2001/XMLSchema" xmlns:p="http://schemas.microsoft.com/office/2006/metadata/properties" xmlns:ns2="dd1055bd-25fe-4c52-a036-7fe3a2e38b4f" xmlns:ns3="65fc6523-8f5d-4b78-b421-933f267ec568" targetNamespace="http://schemas.microsoft.com/office/2006/metadata/properties" ma:root="true" ma:fieldsID="92de4273c897feaf89b103cf5779753b" ns2:_="" ns3:_="">
    <xsd:import namespace="dd1055bd-25fe-4c52-a036-7fe3a2e38b4f"/>
    <xsd:import namespace="65fc6523-8f5d-4b78-b421-933f267ec56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1055bd-25fe-4c52-a036-7fe3a2e38b4f"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5fc6523-8f5d-4b78-b421-933f267ec56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9196ED7-EFFF-4B56-854D-29974F884635}">
  <ds:schemaRefs>
    <ds:schemaRef ds:uri="http://schemas.openxmlformats.org/package/2006/metadata/core-properties"/>
    <ds:schemaRef ds:uri="http://purl.org/dc/terms/"/>
    <ds:schemaRef ds:uri="http://purl.org/dc/elements/1.1/"/>
    <ds:schemaRef ds:uri="http://schemas.microsoft.com/office/infopath/2007/PartnerControls"/>
    <ds:schemaRef ds:uri="http://schemas.microsoft.com/office/2006/documentManagement/types"/>
    <ds:schemaRef ds:uri="dd1055bd-25fe-4c52-a036-7fe3a2e38b4f"/>
    <ds:schemaRef ds:uri="65fc6523-8f5d-4b78-b421-933f267ec568"/>
    <ds:schemaRef ds:uri="http://www.w3.org/XML/1998/namespace"/>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D85F53DE-9544-4D55-8178-0E2E3DCABBEF}">
  <ds:schemaRefs>
    <ds:schemaRef ds:uri="http://schemas.microsoft.com/sharepoint/v3/contenttype/forms"/>
  </ds:schemaRefs>
</ds:datastoreItem>
</file>

<file path=customXml/itemProps3.xml><?xml version="1.0" encoding="utf-8"?>
<ds:datastoreItem xmlns:ds="http://schemas.openxmlformats.org/officeDocument/2006/customXml" ds:itemID="{BCD662CF-0CD0-48D3-9F42-29D11A1520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1055bd-25fe-4c52-a036-7fe3a2e38b4f"/>
    <ds:schemaRef ds:uri="65fc6523-8f5d-4b78-b421-933f267ec5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EY widescreen presentation 2015 v1</Template>
  <TotalTime>0</TotalTime>
  <Words>2138</Words>
  <Application>Microsoft Office PowerPoint</Application>
  <PresentationFormat>Benutzerdefiniert</PresentationFormat>
  <Paragraphs>213</Paragraphs>
  <Slides>9</Slides>
  <Notes>0</Notes>
  <HiddenSlides>0</HiddenSlides>
  <MMClips>0</MMClips>
  <ScaleCrop>false</ScaleCrop>
  <HeadingPairs>
    <vt:vector size="6" baseType="variant">
      <vt:variant>
        <vt:lpstr>Verwendete Schriftarten</vt:lpstr>
      </vt:variant>
      <vt:variant>
        <vt:i4>6</vt:i4>
      </vt:variant>
      <vt:variant>
        <vt:lpstr>Design</vt:lpstr>
      </vt:variant>
      <vt:variant>
        <vt:i4>4</vt:i4>
      </vt:variant>
      <vt:variant>
        <vt:lpstr>Folientitel</vt:lpstr>
      </vt:variant>
      <vt:variant>
        <vt:i4>9</vt:i4>
      </vt:variant>
    </vt:vector>
  </HeadingPairs>
  <TitlesOfParts>
    <vt:vector size="19" baseType="lpstr">
      <vt:lpstr>Arial</vt:lpstr>
      <vt:lpstr>Calibri</vt:lpstr>
      <vt:lpstr>Calibri Light</vt:lpstr>
      <vt:lpstr>Courier New</vt:lpstr>
      <vt:lpstr>Times New Roman</vt:lpstr>
      <vt:lpstr>Wingdings</vt:lpstr>
      <vt:lpstr>EY widescreen presentation 2015 v1</vt:lpstr>
      <vt:lpstr>Benutzerdefiniertes Design</vt:lpstr>
      <vt:lpstr>Office Theme</vt:lpstr>
      <vt:lpstr>1_Office Theme</vt:lpstr>
      <vt:lpstr>    Resilience Consulting S.R.L. </vt:lpstr>
      <vt:lpstr>PowerPoint-Präsentation</vt:lpstr>
      <vt:lpstr>The Market</vt:lpstr>
      <vt:lpstr>PowerPoint-Präsentation</vt:lpstr>
      <vt:lpstr>PowerPoint-Präsentation</vt:lpstr>
      <vt:lpstr>Key people</vt:lpstr>
      <vt:lpstr>PowerPoint-Präsentation</vt:lpstr>
      <vt:lpstr>PowerPoint-Präsentation</vt:lpstr>
      <vt:lpstr>PowerPoint-Präsentation</vt:lpstr>
    </vt:vector>
  </TitlesOfParts>
  <Company>Ernst &amp; Young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FCC Energy - Dr. Fechter Clean City GmbH</dc:title>
  <dc:creator>Brand Marketing and Communications</dc:creator>
  <cp:keywords/>
  <cp:lastModifiedBy>Felix Schneider</cp:lastModifiedBy>
  <cp:revision>579</cp:revision>
  <cp:lastPrinted>2019-08-08T15:56:13Z</cp:lastPrinted>
  <dcterms:created xsi:type="dcterms:W3CDTF">2015-04-15T00:07:33Z</dcterms:created>
  <dcterms:modified xsi:type="dcterms:W3CDTF">2023-03-04T08:34:07Z</dcterms:modified>
  <cp:contentStatus>Approved</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0x010100E19052419CF7A04486633B2CCDE59CAC</vt:lpwstr>
  </property>
</Properties>
</file>